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66" r:id="rId3"/>
    <p:sldId id="258" r:id="rId4"/>
    <p:sldId id="257" r:id="rId5"/>
    <p:sldId id="269" r:id="rId6"/>
    <p:sldId id="268" r:id="rId7"/>
    <p:sldId id="267" r:id="rId8"/>
    <p:sldId id="271" r:id="rId9"/>
    <p:sldId id="260" r:id="rId10"/>
    <p:sldId id="264"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1" d="100"/>
          <a:sy n="81" d="100"/>
        </p:scale>
        <p:origin x="725"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C239002-4531-4532-8A0B-88DFBB3FBA13}" type="datetimeFigureOut">
              <a:rPr lang="en-IN" smtClean="0"/>
              <a:t>30-03-2026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69F4DAD-9B1D-4381-8258-AE7DE63BB28C}" type="slidenum">
              <a:rPr lang="en-IN" smtClean="0"/>
              <a:t>‹#›</a:t>
            </a:fld>
            <a:endParaRPr lang="en-IN"/>
          </a:p>
        </p:txBody>
      </p:sp>
    </p:spTree>
    <p:extLst>
      <p:ext uri="{BB962C8B-B14F-4D97-AF65-F5344CB8AC3E}">
        <p14:creationId xmlns:p14="http://schemas.microsoft.com/office/powerpoint/2010/main" val="30111212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N" dirty="0"/>
          </a:p>
        </p:txBody>
      </p:sp>
      <p:sp>
        <p:nvSpPr>
          <p:cNvPr id="4" name="Slide Number Placeholder 3"/>
          <p:cNvSpPr>
            <a:spLocks noGrp="1"/>
          </p:cNvSpPr>
          <p:nvPr>
            <p:ph type="sldNum" sz="quarter" idx="5"/>
          </p:nvPr>
        </p:nvSpPr>
        <p:spPr/>
        <p:txBody>
          <a:bodyPr/>
          <a:lstStyle/>
          <a:p>
            <a:fld id="{269F4DAD-9B1D-4381-8258-AE7DE63BB28C}" type="slidenum">
              <a:rPr lang="en-IN" smtClean="0"/>
              <a:t>3</a:t>
            </a:fld>
            <a:endParaRPr lang="en-IN"/>
          </a:p>
        </p:txBody>
      </p:sp>
    </p:spTree>
    <p:extLst>
      <p:ext uri="{BB962C8B-B14F-4D97-AF65-F5344CB8AC3E}">
        <p14:creationId xmlns:p14="http://schemas.microsoft.com/office/powerpoint/2010/main" val="34111496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381E6-1A5D-CFB5-19AC-F47B6EAEA72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EAA7B22-AD54-051F-1426-BCB0AE8C17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7940473-4283-3160-6761-13A21C038735}"/>
              </a:ext>
            </a:extLst>
          </p:cNvPr>
          <p:cNvSpPr>
            <a:spLocks noGrp="1"/>
          </p:cNvSpPr>
          <p:nvPr>
            <p:ph type="dt" sz="half" idx="10"/>
          </p:nvPr>
        </p:nvSpPr>
        <p:spPr/>
        <p:txBody>
          <a:bodyPr/>
          <a:lstStyle/>
          <a:p>
            <a:fld id="{4F24A0AA-43CA-49C6-900C-32389A649F32}" type="datetimeFigureOut">
              <a:rPr lang="en-US" smtClean="0"/>
              <a:t>3/30/2026</a:t>
            </a:fld>
            <a:endParaRPr lang="en-US"/>
          </a:p>
        </p:txBody>
      </p:sp>
      <p:sp>
        <p:nvSpPr>
          <p:cNvPr id="5" name="Footer Placeholder 4">
            <a:extLst>
              <a:ext uri="{FF2B5EF4-FFF2-40B4-BE49-F238E27FC236}">
                <a16:creationId xmlns:a16="http://schemas.microsoft.com/office/drawing/2014/main" id="{AC6E1A7F-9EC3-3C96-F9CC-DCC5C9A4C1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4F5A2D-B971-DE8C-42C4-81DBF0397F8C}"/>
              </a:ext>
            </a:extLst>
          </p:cNvPr>
          <p:cNvSpPr>
            <a:spLocks noGrp="1"/>
          </p:cNvSpPr>
          <p:nvPr>
            <p:ph type="sldNum" sz="quarter" idx="12"/>
          </p:nvPr>
        </p:nvSpPr>
        <p:spPr/>
        <p:txBody>
          <a:bodyPr/>
          <a:lstStyle/>
          <a:p>
            <a:fld id="{412B616B-5744-414D-BF37-E1EFC5F59E1B}" type="slidenum">
              <a:rPr lang="en-US" smtClean="0"/>
              <a:t>‹#›</a:t>
            </a:fld>
            <a:endParaRPr lang="en-US"/>
          </a:p>
        </p:txBody>
      </p:sp>
    </p:spTree>
    <p:extLst>
      <p:ext uri="{BB962C8B-B14F-4D97-AF65-F5344CB8AC3E}">
        <p14:creationId xmlns:p14="http://schemas.microsoft.com/office/powerpoint/2010/main" val="1998986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F621F5-046A-4AF8-D9BB-3912D71FA04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49892B-F5BB-B308-AE74-F596E96630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82E5A6-A968-B72C-51EF-FFDB8FE6BB5F}"/>
              </a:ext>
            </a:extLst>
          </p:cNvPr>
          <p:cNvSpPr>
            <a:spLocks noGrp="1"/>
          </p:cNvSpPr>
          <p:nvPr>
            <p:ph type="dt" sz="half" idx="10"/>
          </p:nvPr>
        </p:nvSpPr>
        <p:spPr/>
        <p:txBody>
          <a:bodyPr/>
          <a:lstStyle/>
          <a:p>
            <a:fld id="{4F24A0AA-43CA-49C6-900C-32389A649F32}" type="datetimeFigureOut">
              <a:rPr lang="en-US" smtClean="0"/>
              <a:t>3/30/2026</a:t>
            </a:fld>
            <a:endParaRPr lang="en-US"/>
          </a:p>
        </p:txBody>
      </p:sp>
      <p:sp>
        <p:nvSpPr>
          <p:cNvPr id="5" name="Footer Placeholder 4">
            <a:extLst>
              <a:ext uri="{FF2B5EF4-FFF2-40B4-BE49-F238E27FC236}">
                <a16:creationId xmlns:a16="http://schemas.microsoft.com/office/drawing/2014/main" id="{6D0EFAC8-6C45-D936-9DDB-195DEB888CC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BC7EEC-3F60-8CF1-D413-4E7DD5EDE15A}"/>
              </a:ext>
            </a:extLst>
          </p:cNvPr>
          <p:cNvSpPr>
            <a:spLocks noGrp="1"/>
          </p:cNvSpPr>
          <p:nvPr>
            <p:ph type="sldNum" sz="quarter" idx="12"/>
          </p:nvPr>
        </p:nvSpPr>
        <p:spPr/>
        <p:txBody>
          <a:bodyPr/>
          <a:lstStyle/>
          <a:p>
            <a:fld id="{412B616B-5744-414D-BF37-E1EFC5F59E1B}" type="slidenum">
              <a:rPr lang="en-US" smtClean="0"/>
              <a:t>‹#›</a:t>
            </a:fld>
            <a:endParaRPr lang="en-US"/>
          </a:p>
        </p:txBody>
      </p:sp>
    </p:spTree>
    <p:extLst>
      <p:ext uri="{BB962C8B-B14F-4D97-AF65-F5344CB8AC3E}">
        <p14:creationId xmlns:p14="http://schemas.microsoft.com/office/powerpoint/2010/main" val="25340892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C32BB-F6DE-2366-A695-FED73CBE65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2C8A89B-4C12-A15B-EEE9-187F37A0D9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752BF62-EE5B-BBF8-4554-7BBB135D0F7C}"/>
              </a:ext>
            </a:extLst>
          </p:cNvPr>
          <p:cNvSpPr>
            <a:spLocks noGrp="1"/>
          </p:cNvSpPr>
          <p:nvPr>
            <p:ph type="dt" sz="half" idx="10"/>
          </p:nvPr>
        </p:nvSpPr>
        <p:spPr/>
        <p:txBody>
          <a:bodyPr/>
          <a:lstStyle/>
          <a:p>
            <a:fld id="{4F24A0AA-43CA-49C6-900C-32389A649F32}" type="datetimeFigureOut">
              <a:rPr lang="en-US" smtClean="0"/>
              <a:t>3/30/2026</a:t>
            </a:fld>
            <a:endParaRPr lang="en-US"/>
          </a:p>
        </p:txBody>
      </p:sp>
      <p:sp>
        <p:nvSpPr>
          <p:cNvPr id="5" name="Footer Placeholder 4">
            <a:extLst>
              <a:ext uri="{FF2B5EF4-FFF2-40B4-BE49-F238E27FC236}">
                <a16:creationId xmlns:a16="http://schemas.microsoft.com/office/drawing/2014/main" id="{F14EE18A-4AFE-84CE-40AD-7C085A45BF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6488F0-F67F-D1A8-A4BC-1DAEA3AE8310}"/>
              </a:ext>
            </a:extLst>
          </p:cNvPr>
          <p:cNvSpPr>
            <a:spLocks noGrp="1"/>
          </p:cNvSpPr>
          <p:nvPr>
            <p:ph type="sldNum" sz="quarter" idx="12"/>
          </p:nvPr>
        </p:nvSpPr>
        <p:spPr/>
        <p:txBody>
          <a:bodyPr/>
          <a:lstStyle/>
          <a:p>
            <a:fld id="{412B616B-5744-414D-BF37-E1EFC5F59E1B}" type="slidenum">
              <a:rPr lang="en-US" smtClean="0"/>
              <a:t>‹#›</a:t>
            </a:fld>
            <a:endParaRPr lang="en-US"/>
          </a:p>
        </p:txBody>
      </p:sp>
    </p:spTree>
    <p:extLst>
      <p:ext uri="{BB962C8B-B14F-4D97-AF65-F5344CB8AC3E}">
        <p14:creationId xmlns:p14="http://schemas.microsoft.com/office/powerpoint/2010/main" val="41637432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4CF10F-5B79-E8E8-F586-0580BEA4FF9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080B561-DD74-B685-1279-8071A568ECA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FD2C0C3-764B-A677-D050-2E2C8F02D35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B2DFEA3-6CC6-457F-1911-9E2FC3675511}"/>
              </a:ext>
            </a:extLst>
          </p:cNvPr>
          <p:cNvSpPr>
            <a:spLocks noGrp="1"/>
          </p:cNvSpPr>
          <p:nvPr>
            <p:ph type="dt" sz="half" idx="10"/>
          </p:nvPr>
        </p:nvSpPr>
        <p:spPr/>
        <p:txBody>
          <a:bodyPr/>
          <a:lstStyle/>
          <a:p>
            <a:fld id="{4F24A0AA-43CA-49C6-900C-32389A649F32}" type="datetimeFigureOut">
              <a:rPr lang="en-US" smtClean="0"/>
              <a:t>3/30/2026</a:t>
            </a:fld>
            <a:endParaRPr lang="en-US"/>
          </a:p>
        </p:txBody>
      </p:sp>
      <p:sp>
        <p:nvSpPr>
          <p:cNvPr id="6" name="Footer Placeholder 5">
            <a:extLst>
              <a:ext uri="{FF2B5EF4-FFF2-40B4-BE49-F238E27FC236}">
                <a16:creationId xmlns:a16="http://schemas.microsoft.com/office/drawing/2014/main" id="{854D8BFF-3B64-FA1D-9CAE-D90C9DC08FA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D21C035-AB68-1D94-BB6D-3B1686199837}"/>
              </a:ext>
            </a:extLst>
          </p:cNvPr>
          <p:cNvSpPr>
            <a:spLocks noGrp="1"/>
          </p:cNvSpPr>
          <p:nvPr>
            <p:ph type="sldNum" sz="quarter" idx="12"/>
          </p:nvPr>
        </p:nvSpPr>
        <p:spPr/>
        <p:txBody>
          <a:bodyPr/>
          <a:lstStyle/>
          <a:p>
            <a:fld id="{412B616B-5744-414D-BF37-E1EFC5F59E1B}" type="slidenum">
              <a:rPr lang="en-US" smtClean="0"/>
              <a:t>‹#›</a:t>
            </a:fld>
            <a:endParaRPr lang="en-US"/>
          </a:p>
        </p:txBody>
      </p:sp>
    </p:spTree>
    <p:extLst>
      <p:ext uri="{BB962C8B-B14F-4D97-AF65-F5344CB8AC3E}">
        <p14:creationId xmlns:p14="http://schemas.microsoft.com/office/powerpoint/2010/main" val="29409900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BD00E-D61A-6780-4370-99324D74BF8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18B2FADB-54C7-D932-1A49-8F93B9E3B3F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8F5CE4A-CCEB-224D-818D-9DCD985A5EC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C51E7A-E0B0-39CF-94F2-3378910640A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C4838C2-BC62-4F63-1E1B-0F2B2169A90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BDB870D-9366-7C01-371A-9EDA3349EAFB}"/>
              </a:ext>
            </a:extLst>
          </p:cNvPr>
          <p:cNvSpPr>
            <a:spLocks noGrp="1"/>
          </p:cNvSpPr>
          <p:nvPr>
            <p:ph type="dt" sz="half" idx="10"/>
          </p:nvPr>
        </p:nvSpPr>
        <p:spPr/>
        <p:txBody>
          <a:bodyPr/>
          <a:lstStyle/>
          <a:p>
            <a:fld id="{4F24A0AA-43CA-49C6-900C-32389A649F32}" type="datetimeFigureOut">
              <a:rPr lang="en-US" smtClean="0"/>
              <a:t>3/30/2026</a:t>
            </a:fld>
            <a:endParaRPr lang="en-US"/>
          </a:p>
        </p:txBody>
      </p:sp>
      <p:sp>
        <p:nvSpPr>
          <p:cNvPr id="8" name="Footer Placeholder 7">
            <a:extLst>
              <a:ext uri="{FF2B5EF4-FFF2-40B4-BE49-F238E27FC236}">
                <a16:creationId xmlns:a16="http://schemas.microsoft.com/office/drawing/2014/main" id="{F3E20A56-208F-D574-E142-9BCC25AB0DA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FF65490-BA70-8133-9C5A-0CE9E5EF58EB}"/>
              </a:ext>
            </a:extLst>
          </p:cNvPr>
          <p:cNvSpPr>
            <a:spLocks noGrp="1"/>
          </p:cNvSpPr>
          <p:nvPr>
            <p:ph type="sldNum" sz="quarter" idx="12"/>
          </p:nvPr>
        </p:nvSpPr>
        <p:spPr/>
        <p:txBody>
          <a:bodyPr/>
          <a:lstStyle/>
          <a:p>
            <a:fld id="{412B616B-5744-414D-BF37-E1EFC5F59E1B}" type="slidenum">
              <a:rPr lang="en-US" smtClean="0"/>
              <a:t>‹#›</a:t>
            </a:fld>
            <a:endParaRPr lang="en-US"/>
          </a:p>
        </p:txBody>
      </p:sp>
    </p:spTree>
    <p:extLst>
      <p:ext uri="{BB962C8B-B14F-4D97-AF65-F5344CB8AC3E}">
        <p14:creationId xmlns:p14="http://schemas.microsoft.com/office/powerpoint/2010/main" val="3297173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899E35-C305-F766-71C3-FE4DE0E0469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43C2E66-B459-021A-61FD-516BF7948812}"/>
              </a:ext>
            </a:extLst>
          </p:cNvPr>
          <p:cNvSpPr>
            <a:spLocks noGrp="1"/>
          </p:cNvSpPr>
          <p:nvPr>
            <p:ph type="dt" sz="half" idx="10"/>
          </p:nvPr>
        </p:nvSpPr>
        <p:spPr/>
        <p:txBody>
          <a:bodyPr/>
          <a:lstStyle/>
          <a:p>
            <a:fld id="{4F24A0AA-43CA-49C6-900C-32389A649F32}" type="datetimeFigureOut">
              <a:rPr lang="en-US" smtClean="0"/>
              <a:t>3/30/2026</a:t>
            </a:fld>
            <a:endParaRPr lang="en-US"/>
          </a:p>
        </p:txBody>
      </p:sp>
      <p:sp>
        <p:nvSpPr>
          <p:cNvPr id="4" name="Footer Placeholder 3">
            <a:extLst>
              <a:ext uri="{FF2B5EF4-FFF2-40B4-BE49-F238E27FC236}">
                <a16:creationId xmlns:a16="http://schemas.microsoft.com/office/drawing/2014/main" id="{AE333E07-C90A-5343-F2EE-92AA12D944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D6A5B6D-997A-D1C8-1FBD-9A3DB2CE5E70}"/>
              </a:ext>
            </a:extLst>
          </p:cNvPr>
          <p:cNvSpPr>
            <a:spLocks noGrp="1"/>
          </p:cNvSpPr>
          <p:nvPr>
            <p:ph type="sldNum" sz="quarter" idx="12"/>
          </p:nvPr>
        </p:nvSpPr>
        <p:spPr/>
        <p:txBody>
          <a:bodyPr/>
          <a:lstStyle/>
          <a:p>
            <a:fld id="{412B616B-5744-414D-BF37-E1EFC5F59E1B}" type="slidenum">
              <a:rPr lang="en-US" smtClean="0"/>
              <a:t>‹#›</a:t>
            </a:fld>
            <a:endParaRPr lang="en-US"/>
          </a:p>
        </p:txBody>
      </p:sp>
    </p:spTree>
    <p:extLst>
      <p:ext uri="{BB962C8B-B14F-4D97-AF65-F5344CB8AC3E}">
        <p14:creationId xmlns:p14="http://schemas.microsoft.com/office/powerpoint/2010/main" val="2838206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E4F2957-3F31-12D5-4CF5-91E113987E79}"/>
              </a:ext>
            </a:extLst>
          </p:cNvPr>
          <p:cNvSpPr>
            <a:spLocks noGrp="1"/>
          </p:cNvSpPr>
          <p:nvPr>
            <p:ph type="dt" sz="half" idx="10"/>
          </p:nvPr>
        </p:nvSpPr>
        <p:spPr/>
        <p:txBody>
          <a:bodyPr/>
          <a:lstStyle/>
          <a:p>
            <a:fld id="{4F24A0AA-43CA-49C6-900C-32389A649F32}" type="datetimeFigureOut">
              <a:rPr lang="en-US" smtClean="0"/>
              <a:t>3/30/2026</a:t>
            </a:fld>
            <a:endParaRPr lang="en-US"/>
          </a:p>
        </p:txBody>
      </p:sp>
      <p:sp>
        <p:nvSpPr>
          <p:cNvPr id="3" name="Footer Placeholder 2">
            <a:extLst>
              <a:ext uri="{FF2B5EF4-FFF2-40B4-BE49-F238E27FC236}">
                <a16:creationId xmlns:a16="http://schemas.microsoft.com/office/drawing/2014/main" id="{E83274AA-9FBE-40AC-A5F8-4B6C433DCF5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02ED8B4-8441-C471-0400-0DFAE0B22E36}"/>
              </a:ext>
            </a:extLst>
          </p:cNvPr>
          <p:cNvSpPr>
            <a:spLocks noGrp="1"/>
          </p:cNvSpPr>
          <p:nvPr>
            <p:ph type="sldNum" sz="quarter" idx="12"/>
          </p:nvPr>
        </p:nvSpPr>
        <p:spPr/>
        <p:txBody>
          <a:bodyPr/>
          <a:lstStyle/>
          <a:p>
            <a:fld id="{412B616B-5744-414D-BF37-E1EFC5F59E1B}" type="slidenum">
              <a:rPr lang="en-US" smtClean="0"/>
              <a:t>‹#›</a:t>
            </a:fld>
            <a:endParaRPr lang="en-US"/>
          </a:p>
        </p:txBody>
      </p:sp>
    </p:spTree>
    <p:extLst>
      <p:ext uri="{BB962C8B-B14F-4D97-AF65-F5344CB8AC3E}">
        <p14:creationId xmlns:p14="http://schemas.microsoft.com/office/powerpoint/2010/main" val="3120198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9803B-F539-4433-D4E8-C1ED590071E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C391F704-833B-33CD-D2DA-0FE842E63B4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34AEAD3-E19A-54B3-2C18-D2729DA9170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03AA54-7844-7052-162C-A8827BD2EA8C}"/>
              </a:ext>
            </a:extLst>
          </p:cNvPr>
          <p:cNvSpPr>
            <a:spLocks noGrp="1"/>
          </p:cNvSpPr>
          <p:nvPr>
            <p:ph type="dt" sz="half" idx="10"/>
          </p:nvPr>
        </p:nvSpPr>
        <p:spPr/>
        <p:txBody>
          <a:bodyPr/>
          <a:lstStyle/>
          <a:p>
            <a:fld id="{4F24A0AA-43CA-49C6-900C-32389A649F32}" type="datetimeFigureOut">
              <a:rPr lang="en-US" smtClean="0"/>
              <a:t>3/30/2026</a:t>
            </a:fld>
            <a:endParaRPr lang="en-US"/>
          </a:p>
        </p:txBody>
      </p:sp>
      <p:sp>
        <p:nvSpPr>
          <p:cNvPr id="6" name="Footer Placeholder 5">
            <a:extLst>
              <a:ext uri="{FF2B5EF4-FFF2-40B4-BE49-F238E27FC236}">
                <a16:creationId xmlns:a16="http://schemas.microsoft.com/office/drawing/2014/main" id="{58D5CC10-D599-FB74-A55A-6292054281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4E6A3E9-068F-EDD4-5097-C0E47CFAEBAF}"/>
              </a:ext>
            </a:extLst>
          </p:cNvPr>
          <p:cNvSpPr>
            <a:spLocks noGrp="1"/>
          </p:cNvSpPr>
          <p:nvPr>
            <p:ph type="sldNum" sz="quarter" idx="12"/>
          </p:nvPr>
        </p:nvSpPr>
        <p:spPr/>
        <p:txBody>
          <a:bodyPr/>
          <a:lstStyle/>
          <a:p>
            <a:fld id="{412B616B-5744-414D-BF37-E1EFC5F59E1B}" type="slidenum">
              <a:rPr lang="en-US" smtClean="0"/>
              <a:t>‹#›</a:t>
            </a:fld>
            <a:endParaRPr lang="en-US"/>
          </a:p>
        </p:txBody>
      </p:sp>
    </p:spTree>
    <p:extLst>
      <p:ext uri="{BB962C8B-B14F-4D97-AF65-F5344CB8AC3E}">
        <p14:creationId xmlns:p14="http://schemas.microsoft.com/office/powerpoint/2010/main" val="13048037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6112A2-E14C-7F49-ACA4-350A0D28AD5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ED7FF11-8E73-316C-B971-883F33D6E82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9B0463F4-DD10-1600-E7AB-63F10B29534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16E08D6-D314-B556-7ADD-9CC196E8DAA0}"/>
              </a:ext>
            </a:extLst>
          </p:cNvPr>
          <p:cNvSpPr>
            <a:spLocks noGrp="1"/>
          </p:cNvSpPr>
          <p:nvPr>
            <p:ph type="dt" sz="half" idx="10"/>
          </p:nvPr>
        </p:nvSpPr>
        <p:spPr/>
        <p:txBody>
          <a:bodyPr/>
          <a:lstStyle/>
          <a:p>
            <a:fld id="{4F24A0AA-43CA-49C6-900C-32389A649F32}" type="datetimeFigureOut">
              <a:rPr lang="en-US" smtClean="0"/>
              <a:t>3/30/2026</a:t>
            </a:fld>
            <a:endParaRPr lang="en-US"/>
          </a:p>
        </p:txBody>
      </p:sp>
      <p:sp>
        <p:nvSpPr>
          <p:cNvPr id="6" name="Footer Placeholder 5">
            <a:extLst>
              <a:ext uri="{FF2B5EF4-FFF2-40B4-BE49-F238E27FC236}">
                <a16:creationId xmlns:a16="http://schemas.microsoft.com/office/drawing/2014/main" id="{0C269662-EE22-5052-18ED-738D8F1D21F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34A6BF-CB0A-5CB3-A073-BA97B3749315}"/>
              </a:ext>
            </a:extLst>
          </p:cNvPr>
          <p:cNvSpPr>
            <a:spLocks noGrp="1"/>
          </p:cNvSpPr>
          <p:nvPr>
            <p:ph type="sldNum" sz="quarter" idx="12"/>
          </p:nvPr>
        </p:nvSpPr>
        <p:spPr/>
        <p:txBody>
          <a:bodyPr/>
          <a:lstStyle/>
          <a:p>
            <a:fld id="{412B616B-5744-414D-BF37-E1EFC5F59E1B}" type="slidenum">
              <a:rPr lang="en-US" smtClean="0"/>
              <a:t>‹#›</a:t>
            </a:fld>
            <a:endParaRPr lang="en-US"/>
          </a:p>
        </p:txBody>
      </p:sp>
    </p:spTree>
    <p:extLst>
      <p:ext uri="{BB962C8B-B14F-4D97-AF65-F5344CB8AC3E}">
        <p14:creationId xmlns:p14="http://schemas.microsoft.com/office/powerpoint/2010/main" val="6219223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05C9AA-CDFC-5310-F24A-B6DCA3C0854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0A1B772-1C81-0124-C521-C2F52D1DCD1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E18757-7805-A896-3266-7A0210B586C9}"/>
              </a:ext>
            </a:extLst>
          </p:cNvPr>
          <p:cNvSpPr>
            <a:spLocks noGrp="1"/>
          </p:cNvSpPr>
          <p:nvPr>
            <p:ph type="dt" sz="half" idx="10"/>
          </p:nvPr>
        </p:nvSpPr>
        <p:spPr/>
        <p:txBody>
          <a:bodyPr/>
          <a:lstStyle/>
          <a:p>
            <a:fld id="{4F24A0AA-43CA-49C6-900C-32389A649F32}" type="datetimeFigureOut">
              <a:rPr lang="en-US" smtClean="0"/>
              <a:t>3/30/2026</a:t>
            </a:fld>
            <a:endParaRPr lang="en-US"/>
          </a:p>
        </p:txBody>
      </p:sp>
      <p:sp>
        <p:nvSpPr>
          <p:cNvPr id="5" name="Footer Placeholder 4">
            <a:extLst>
              <a:ext uri="{FF2B5EF4-FFF2-40B4-BE49-F238E27FC236}">
                <a16:creationId xmlns:a16="http://schemas.microsoft.com/office/drawing/2014/main" id="{72A1A988-754F-EC47-9CBF-7868B5310F8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FEC0FA-50DC-5348-AEFA-02EC3C646CDA}"/>
              </a:ext>
            </a:extLst>
          </p:cNvPr>
          <p:cNvSpPr>
            <a:spLocks noGrp="1"/>
          </p:cNvSpPr>
          <p:nvPr>
            <p:ph type="sldNum" sz="quarter" idx="12"/>
          </p:nvPr>
        </p:nvSpPr>
        <p:spPr/>
        <p:txBody>
          <a:bodyPr/>
          <a:lstStyle/>
          <a:p>
            <a:fld id="{412B616B-5744-414D-BF37-E1EFC5F59E1B}" type="slidenum">
              <a:rPr lang="en-US" smtClean="0"/>
              <a:t>‹#›</a:t>
            </a:fld>
            <a:endParaRPr lang="en-US"/>
          </a:p>
        </p:txBody>
      </p:sp>
    </p:spTree>
    <p:extLst>
      <p:ext uri="{BB962C8B-B14F-4D97-AF65-F5344CB8AC3E}">
        <p14:creationId xmlns:p14="http://schemas.microsoft.com/office/powerpoint/2010/main" val="924085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73CFEF-7C08-4137-4ECB-8620311FFC9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EF0F5B2-8CF1-CCE0-7A6A-4BC1A0EECC0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866CD8-EC96-E2E9-1C4C-5FB9E5E0090E}"/>
              </a:ext>
            </a:extLst>
          </p:cNvPr>
          <p:cNvSpPr>
            <a:spLocks noGrp="1"/>
          </p:cNvSpPr>
          <p:nvPr>
            <p:ph type="dt" sz="half" idx="10"/>
          </p:nvPr>
        </p:nvSpPr>
        <p:spPr/>
        <p:txBody>
          <a:bodyPr/>
          <a:lstStyle/>
          <a:p>
            <a:fld id="{4F24A0AA-43CA-49C6-900C-32389A649F32}" type="datetimeFigureOut">
              <a:rPr lang="en-US" smtClean="0"/>
              <a:t>3/30/2026</a:t>
            </a:fld>
            <a:endParaRPr lang="en-US"/>
          </a:p>
        </p:txBody>
      </p:sp>
      <p:sp>
        <p:nvSpPr>
          <p:cNvPr id="5" name="Footer Placeholder 4">
            <a:extLst>
              <a:ext uri="{FF2B5EF4-FFF2-40B4-BE49-F238E27FC236}">
                <a16:creationId xmlns:a16="http://schemas.microsoft.com/office/drawing/2014/main" id="{A8B5DD26-B5DA-74E7-632A-310540871E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FD30896-F778-DA20-6D1B-938063B84C73}"/>
              </a:ext>
            </a:extLst>
          </p:cNvPr>
          <p:cNvSpPr>
            <a:spLocks noGrp="1"/>
          </p:cNvSpPr>
          <p:nvPr>
            <p:ph type="sldNum" sz="quarter" idx="12"/>
          </p:nvPr>
        </p:nvSpPr>
        <p:spPr/>
        <p:txBody>
          <a:bodyPr/>
          <a:lstStyle/>
          <a:p>
            <a:fld id="{412B616B-5744-414D-BF37-E1EFC5F59E1B}" type="slidenum">
              <a:rPr lang="en-US" smtClean="0"/>
              <a:t>‹#›</a:t>
            </a:fld>
            <a:endParaRPr lang="en-US"/>
          </a:p>
        </p:txBody>
      </p:sp>
    </p:spTree>
    <p:extLst>
      <p:ext uri="{BB962C8B-B14F-4D97-AF65-F5344CB8AC3E}">
        <p14:creationId xmlns:p14="http://schemas.microsoft.com/office/powerpoint/2010/main" val="2855976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F95AF96-3F5A-573D-F6C9-EDAFCC2EEF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985B0B1-740B-67D5-74D0-AEBCF7743CF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02081EA-2885-0033-B10C-831B3C88A60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F24A0AA-43CA-49C6-900C-32389A649F32}" type="datetimeFigureOut">
              <a:rPr lang="en-US" smtClean="0"/>
              <a:t>3/30/2026</a:t>
            </a:fld>
            <a:endParaRPr lang="en-US"/>
          </a:p>
        </p:txBody>
      </p:sp>
      <p:sp>
        <p:nvSpPr>
          <p:cNvPr id="5" name="Footer Placeholder 4">
            <a:extLst>
              <a:ext uri="{FF2B5EF4-FFF2-40B4-BE49-F238E27FC236}">
                <a16:creationId xmlns:a16="http://schemas.microsoft.com/office/drawing/2014/main" id="{431F2540-38B0-844D-C560-658DFC3E442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2DD23AF-1BDB-BF41-685B-E7C96FA38D7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2B616B-5744-414D-BF37-E1EFC5F59E1B}" type="slidenum">
              <a:rPr lang="en-US" smtClean="0"/>
              <a:t>‹#›</a:t>
            </a:fld>
            <a:endParaRPr lang="en-US"/>
          </a:p>
        </p:txBody>
      </p:sp>
    </p:spTree>
    <p:extLst>
      <p:ext uri="{BB962C8B-B14F-4D97-AF65-F5344CB8AC3E}">
        <p14:creationId xmlns:p14="http://schemas.microsoft.com/office/powerpoint/2010/main" val="410603919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6.jpg"/><Relationship Id="rId4" Type="http://schemas.openxmlformats.org/officeDocument/2006/relationships/image" Target="../media/image5.jp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8" Type="http://schemas.openxmlformats.org/officeDocument/2006/relationships/image" Target="../media/image11.jpg"/><Relationship Id="rId13" Type="http://schemas.openxmlformats.org/officeDocument/2006/relationships/image" Target="../media/image16.jpeg"/><Relationship Id="rId18" Type="http://schemas.openxmlformats.org/officeDocument/2006/relationships/image" Target="../media/image21.jpeg"/><Relationship Id="rId3" Type="http://schemas.openxmlformats.org/officeDocument/2006/relationships/image" Target="../media/image2.png"/><Relationship Id="rId21" Type="http://schemas.openxmlformats.org/officeDocument/2006/relationships/image" Target="../media/image24.jpeg"/><Relationship Id="rId7" Type="http://schemas.openxmlformats.org/officeDocument/2006/relationships/image" Target="../media/image10.jpeg"/><Relationship Id="rId12" Type="http://schemas.openxmlformats.org/officeDocument/2006/relationships/image" Target="../media/image15.jpg"/><Relationship Id="rId17" Type="http://schemas.openxmlformats.org/officeDocument/2006/relationships/image" Target="../media/image20.jpeg"/><Relationship Id="rId2" Type="http://schemas.openxmlformats.org/officeDocument/2006/relationships/image" Target="../media/image1.jpeg"/><Relationship Id="rId16" Type="http://schemas.openxmlformats.org/officeDocument/2006/relationships/image" Target="../media/image19.jpeg"/><Relationship Id="rId20" Type="http://schemas.openxmlformats.org/officeDocument/2006/relationships/image" Target="../media/image23.jpeg"/><Relationship Id="rId1" Type="http://schemas.openxmlformats.org/officeDocument/2006/relationships/slideLayout" Target="../slideLayouts/slideLayout7.xml"/><Relationship Id="rId6" Type="http://schemas.openxmlformats.org/officeDocument/2006/relationships/image" Target="../media/image9.png"/><Relationship Id="rId11" Type="http://schemas.openxmlformats.org/officeDocument/2006/relationships/image" Target="../media/image14.jpeg"/><Relationship Id="rId5" Type="http://schemas.openxmlformats.org/officeDocument/2006/relationships/image" Target="../media/image8.png"/><Relationship Id="rId15" Type="http://schemas.openxmlformats.org/officeDocument/2006/relationships/image" Target="../media/image18.jpeg"/><Relationship Id="rId10" Type="http://schemas.openxmlformats.org/officeDocument/2006/relationships/image" Target="../media/image13.jpg"/><Relationship Id="rId19" Type="http://schemas.openxmlformats.org/officeDocument/2006/relationships/image" Target="../media/image22.jpeg"/><Relationship Id="rId4" Type="http://schemas.openxmlformats.org/officeDocument/2006/relationships/image" Target="../media/image7.jpg"/><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jpe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1.jpe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27.png"/></Relationships>
</file>

<file path=ppt/slides/_rels/slide1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1.jpeg"/><Relationship Id="rId1" Type="http://schemas.openxmlformats.org/officeDocument/2006/relationships/slideLayout" Target="../slideLayouts/slideLayout7.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sian Food Icons Images – Browse 216,211 Stock Photos, Vectors, and Video |  Adobe Stock">
            <a:extLst>
              <a:ext uri="{FF2B5EF4-FFF2-40B4-BE49-F238E27FC236}">
                <a16:creationId xmlns:a16="http://schemas.microsoft.com/office/drawing/2014/main" id="{60C87576-B72D-D5D8-97F8-821FEAE480FD}"/>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a:off x="0" y="10699"/>
            <a:ext cx="12192000" cy="68473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C954A0D-914F-621B-F44B-36C7FEB03850}"/>
              </a:ext>
            </a:extLst>
          </p:cNvPr>
          <p:cNvSpPr txBox="1"/>
          <p:nvPr/>
        </p:nvSpPr>
        <p:spPr>
          <a:xfrm>
            <a:off x="616448" y="3102438"/>
            <a:ext cx="11137187" cy="3108543"/>
          </a:xfrm>
          <a:prstGeom prst="rect">
            <a:avLst/>
          </a:prstGeom>
          <a:noFill/>
        </p:spPr>
        <p:txBody>
          <a:bodyPr wrap="square" rtlCol="0">
            <a:spAutoFit/>
          </a:bodyPr>
          <a:lstStyle/>
          <a:p>
            <a:r>
              <a:rPr lang="en-US" sz="3200" dirty="0"/>
              <a:t>Marketed By - </a:t>
            </a:r>
          </a:p>
          <a:p>
            <a:r>
              <a:rPr lang="en-US" sz="6600" dirty="0"/>
              <a:t>RAKSSHITA FOODS PVT LTD</a:t>
            </a:r>
          </a:p>
          <a:p>
            <a:r>
              <a:rPr lang="en-US" sz="3200" dirty="0"/>
              <a:t>Manufactured By – </a:t>
            </a:r>
          </a:p>
          <a:p>
            <a:r>
              <a:rPr lang="en-US" sz="6600" dirty="0"/>
              <a:t>Om Sai </a:t>
            </a:r>
            <a:r>
              <a:rPr lang="en-US" sz="6600" dirty="0" err="1"/>
              <a:t>Annapurrnaa</a:t>
            </a:r>
            <a:r>
              <a:rPr lang="en-US" sz="6600" dirty="0"/>
              <a:t> Bakery</a:t>
            </a:r>
          </a:p>
        </p:txBody>
      </p:sp>
      <p:pic>
        <p:nvPicPr>
          <p:cNvPr id="3" name="Picture 2">
            <a:extLst>
              <a:ext uri="{FF2B5EF4-FFF2-40B4-BE49-F238E27FC236}">
                <a16:creationId xmlns:a16="http://schemas.microsoft.com/office/drawing/2014/main" id="{EB62FD56-4256-1FAD-2677-A27F8B055F22}"/>
              </a:ext>
            </a:extLst>
          </p:cNvPr>
          <p:cNvPicPr>
            <a:picLocks noChangeAspect="1"/>
          </p:cNvPicPr>
          <p:nvPr/>
        </p:nvPicPr>
        <p:blipFill>
          <a:blip r:embed="rId3"/>
          <a:stretch>
            <a:fillRect/>
          </a:stretch>
        </p:blipFill>
        <p:spPr>
          <a:xfrm>
            <a:off x="4089116" y="133564"/>
            <a:ext cx="2743199" cy="2393880"/>
          </a:xfrm>
          <a:prstGeom prst="rect">
            <a:avLst/>
          </a:prstGeom>
        </p:spPr>
      </p:pic>
    </p:spTree>
    <p:extLst>
      <p:ext uri="{BB962C8B-B14F-4D97-AF65-F5344CB8AC3E}">
        <p14:creationId xmlns:p14="http://schemas.microsoft.com/office/powerpoint/2010/main" val="393750943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0CEE67-9736-7431-22B3-1DBFB284753C}"/>
            </a:ext>
          </a:extLst>
        </p:cNvPr>
        <p:cNvGrpSpPr/>
        <p:nvPr/>
      </p:nvGrpSpPr>
      <p:grpSpPr>
        <a:xfrm>
          <a:off x="0" y="0"/>
          <a:ext cx="0" cy="0"/>
          <a:chOff x="0" y="0"/>
          <a:chExt cx="0" cy="0"/>
        </a:xfrm>
      </p:grpSpPr>
      <p:pic>
        <p:nvPicPr>
          <p:cNvPr id="1026" name="Picture 2" descr="Asian Food Icons Images – Browse 216,211 Stock Photos, Vectors, and Video |  Adobe Stock">
            <a:extLst>
              <a:ext uri="{FF2B5EF4-FFF2-40B4-BE49-F238E27FC236}">
                <a16:creationId xmlns:a16="http://schemas.microsoft.com/office/drawing/2014/main" id="{211FDEBA-94E8-026C-B2EF-1388EF6FEFA1}"/>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a:off x="0" y="-1"/>
            <a:ext cx="12192000" cy="68473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E4C73E4-E2BE-BC5D-6652-A379126E5B8C}"/>
              </a:ext>
            </a:extLst>
          </p:cNvPr>
          <p:cNvSpPr txBox="1"/>
          <p:nvPr/>
        </p:nvSpPr>
        <p:spPr>
          <a:xfrm>
            <a:off x="569627" y="1550516"/>
            <a:ext cx="9428812" cy="5016758"/>
          </a:xfrm>
          <a:prstGeom prst="rect">
            <a:avLst/>
          </a:prstGeom>
          <a:noFill/>
        </p:spPr>
        <p:txBody>
          <a:bodyPr wrap="square" rtlCol="0">
            <a:spAutoFit/>
          </a:bodyPr>
          <a:lstStyle/>
          <a:p>
            <a:pPr marL="857250" indent="-857250">
              <a:buFont typeface="Courier New" panose="02070309020205020404" pitchFamily="49" charset="0"/>
              <a:buChar char="o"/>
            </a:pPr>
            <a:r>
              <a:rPr lang="en-US" sz="3200" dirty="0"/>
              <a:t>Introduction</a:t>
            </a:r>
          </a:p>
          <a:p>
            <a:pPr marL="857250" indent="-857250">
              <a:buFont typeface="Courier New" panose="02070309020205020404" pitchFamily="49" charset="0"/>
              <a:buChar char="o"/>
            </a:pPr>
            <a:r>
              <a:rPr lang="en-US" sz="3200" dirty="0"/>
              <a:t>Overview of </a:t>
            </a:r>
            <a:r>
              <a:rPr lang="en-US" sz="3200" dirty="0" err="1"/>
              <a:t>Raksshita</a:t>
            </a:r>
            <a:r>
              <a:rPr lang="en-US" sz="3200" dirty="0"/>
              <a:t> Food Pvt Ltd</a:t>
            </a:r>
          </a:p>
          <a:p>
            <a:pPr marL="857250" indent="-857250">
              <a:buFont typeface="Courier New" panose="02070309020205020404" pitchFamily="49" charset="0"/>
              <a:buChar char="o"/>
            </a:pPr>
            <a:r>
              <a:rPr lang="en-US" sz="3200" dirty="0"/>
              <a:t>Current Modus Operandi</a:t>
            </a:r>
          </a:p>
          <a:p>
            <a:pPr marL="857250" indent="-857250">
              <a:buFont typeface="Courier New" panose="02070309020205020404" pitchFamily="49" charset="0"/>
              <a:buChar char="o"/>
            </a:pPr>
            <a:r>
              <a:rPr lang="en-US" sz="3200" dirty="0"/>
              <a:t>Strategic Partnership</a:t>
            </a:r>
          </a:p>
          <a:p>
            <a:pPr marL="857250" indent="-857250">
              <a:buFont typeface="Courier New" panose="02070309020205020404" pitchFamily="49" charset="0"/>
              <a:buChar char="o"/>
            </a:pPr>
            <a:r>
              <a:rPr lang="en-US" sz="3200" dirty="0"/>
              <a:t>Institutional Sales</a:t>
            </a:r>
          </a:p>
          <a:p>
            <a:pPr marL="857250" indent="-857250">
              <a:buFont typeface="Courier New" panose="02070309020205020404" pitchFamily="49" charset="0"/>
              <a:buChar char="o"/>
            </a:pPr>
            <a:r>
              <a:rPr lang="en-US" sz="3200" dirty="0"/>
              <a:t>Export Opportunities</a:t>
            </a:r>
          </a:p>
          <a:p>
            <a:pPr marL="857250" indent="-857250">
              <a:buFont typeface="Courier New" panose="02070309020205020404" pitchFamily="49" charset="0"/>
              <a:buChar char="o"/>
            </a:pPr>
            <a:r>
              <a:rPr lang="en-US" sz="3200" dirty="0"/>
              <a:t>D2C Scope</a:t>
            </a:r>
          </a:p>
          <a:p>
            <a:pPr marL="857250" indent="-857250">
              <a:buFont typeface="Courier New" panose="02070309020205020404" pitchFamily="49" charset="0"/>
              <a:buChar char="o"/>
            </a:pPr>
            <a:r>
              <a:rPr lang="en-US" sz="3200" dirty="0"/>
              <a:t>Conclusion and call to action</a:t>
            </a:r>
          </a:p>
          <a:p>
            <a:pPr marL="857250" indent="-857250">
              <a:buFont typeface="Courier New" panose="02070309020205020404" pitchFamily="49" charset="0"/>
              <a:buChar char="o"/>
            </a:pPr>
            <a:endParaRPr lang="en-US" sz="3200" dirty="0"/>
          </a:p>
          <a:p>
            <a:pPr marL="857250" indent="-857250">
              <a:buFont typeface="Courier New" panose="02070309020205020404" pitchFamily="49" charset="0"/>
              <a:buChar char="o"/>
            </a:pPr>
            <a:endParaRPr lang="en-US" sz="3200" dirty="0"/>
          </a:p>
        </p:txBody>
      </p:sp>
      <p:pic>
        <p:nvPicPr>
          <p:cNvPr id="6146" name="Picture 2" descr="Agenda Vector Art, Icons, and Graphics for Free Download">
            <a:extLst>
              <a:ext uri="{FF2B5EF4-FFF2-40B4-BE49-F238E27FC236}">
                <a16:creationId xmlns:a16="http://schemas.microsoft.com/office/drawing/2014/main" id="{B7120ED1-D876-6C77-C6AC-7285CC97C7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05604" y="2178841"/>
            <a:ext cx="2489616" cy="2489616"/>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B0530BDF-9A5B-F957-3BA7-9D1A5B4DDDDE}"/>
              </a:ext>
            </a:extLst>
          </p:cNvPr>
          <p:cNvPicPr>
            <a:picLocks noChangeAspect="1"/>
          </p:cNvPicPr>
          <p:nvPr/>
        </p:nvPicPr>
        <p:blipFill>
          <a:blip r:embed="rId4"/>
          <a:stretch>
            <a:fillRect/>
          </a:stretch>
        </p:blipFill>
        <p:spPr>
          <a:xfrm>
            <a:off x="249986" y="126518"/>
            <a:ext cx="1732926" cy="1568718"/>
          </a:xfrm>
          <a:prstGeom prst="rect">
            <a:avLst/>
          </a:prstGeom>
        </p:spPr>
      </p:pic>
    </p:spTree>
    <p:extLst>
      <p:ext uri="{BB962C8B-B14F-4D97-AF65-F5344CB8AC3E}">
        <p14:creationId xmlns:p14="http://schemas.microsoft.com/office/powerpoint/2010/main" val="19807931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19EF4A-2E20-5AEA-AACD-1F85B399B539}"/>
            </a:ext>
          </a:extLst>
        </p:cNvPr>
        <p:cNvGrpSpPr/>
        <p:nvPr/>
      </p:nvGrpSpPr>
      <p:grpSpPr>
        <a:xfrm>
          <a:off x="0" y="0"/>
          <a:ext cx="0" cy="0"/>
          <a:chOff x="0" y="0"/>
          <a:chExt cx="0" cy="0"/>
        </a:xfrm>
      </p:grpSpPr>
      <p:pic>
        <p:nvPicPr>
          <p:cNvPr id="1026" name="Picture 2" descr="Asian Food Icons Images – Browse 216,211 Stock Photos, Vectors, and Video |  Adobe Stock">
            <a:extLst>
              <a:ext uri="{FF2B5EF4-FFF2-40B4-BE49-F238E27FC236}">
                <a16:creationId xmlns:a16="http://schemas.microsoft.com/office/drawing/2014/main" id="{A5DFBF4C-0806-CA61-B1EA-3EB922E4D270}"/>
              </a:ext>
            </a:extLst>
          </p:cNvPr>
          <p:cNvPicPr>
            <a:picLocks noChangeAspect="1" noChangeArrowheads="1"/>
          </p:cNvPicPr>
          <p:nvPr/>
        </p:nvPicPr>
        <p:blipFill>
          <a:blip r:embed="rId3">
            <a:alphaModFix amt="20000"/>
            <a:extLst>
              <a:ext uri="{28A0092B-C50C-407E-A947-70E740481C1C}">
                <a14:useLocalDpi xmlns:a14="http://schemas.microsoft.com/office/drawing/2010/main" val="0"/>
              </a:ext>
            </a:extLst>
          </a:blip>
          <a:srcRect/>
          <a:stretch>
            <a:fillRect/>
          </a:stretch>
        </p:blipFill>
        <p:spPr bwMode="auto">
          <a:xfrm>
            <a:off x="0" y="29553"/>
            <a:ext cx="12192000" cy="68473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2F06866-3E7B-8734-0E05-8FAD2F33C076}"/>
              </a:ext>
            </a:extLst>
          </p:cNvPr>
          <p:cNvSpPr txBox="1"/>
          <p:nvPr/>
        </p:nvSpPr>
        <p:spPr>
          <a:xfrm>
            <a:off x="3199446" y="203920"/>
            <a:ext cx="8664314" cy="646331"/>
          </a:xfrm>
          <a:prstGeom prst="rect">
            <a:avLst/>
          </a:prstGeom>
          <a:noFill/>
        </p:spPr>
        <p:txBody>
          <a:bodyPr wrap="square" rtlCol="0">
            <a:spAutoFit/>
          </a:bodyPr>
          <a:lstStyle/>
          <a:p>
            <a:r>
              <a:rPr lang="en-US" sz="3600" dirty="0"/>
              <a:t>Company Overview</a:t>
            </a:r>
          </a:p>
        </p:txBody>
      </p:sp>
      <p:sp>
        <p:nvSpPr>
          <p:cNvPr id="5" name="TextBox 4">
            <a:extLst>
              <a:ext uri="{FF2B5EF4-FFF2-40B4-BE49-F238E27FC236}">
                <a16:creationId xmlns:a16="http://schemas.microsoft.com/office/drawing/2014/main" id="{F01598F6-AEC6-0DA2-9AAC-8A6325E2AE7F}"/>
              </a:ext>
            </a:extLst>
          </p:cNvPr>
          <p:cNvSpPr txBox="1"/>
          <p:nvPr/>
        </p:nvSpPr>
        <p:spPr>
          <a:xfrm>
            <a:off x="249986" y="1618506"/>
            <a:ext cx="11692028" cy="5355312"/>
          </a:xfrm>
          <a:prstGeom prst="rect">
            <a:avLst/>
          </a:prstGeom>
          <a:noFill/>
        </p:spPr>
        <p:txBody>
          <a:bodyPr wrap="square">
            <a:spAutoFit/>
          </a:bodyPr>
          <a:lstStyle/>
          <a:p>
            <a:r>
              <a:rPr lang="en-US" dirty="0"/>
              <a:t>Founded in </a:t>
            </a:r>
            <a:r>
              <a:rPr lang="en-US" b="1" dirty="0"/>
              <a:t>2021</a:t>
            </a:r>
            <a:r>
              <a:rPr lang="en-US" dirty="0"/>
              <a:t>, </a:t>
            </a:r>
            <a:r>
              <a:rPr lang="en-US" b="1" dirty="0" err="1"/>
              <a:t>iBerlin</a:t>
            </a:r>
            <a:r>
              <a:rPr lang="en-US" dirty="0"/>
              <a:t> is a dynamic and fast-growing company offering an extensive range of </a:t>
            </a:r>
            <a:r>
              <a:rPr lang="en-US" b="1" dirty="0"/>
              <a:t>Pan-Asian food products</a:t>
            </a:r>
            <a:r>
              <a:rPr lang="en-US" dirty="0"/>
              <a:t> to the Indian market. Established by </a:t>
            </a:r>
            <a:r>
              <a:rPr lang="en-US" b="1" dirty="0"/>
              <a:t>Mr. Rajneesh Mishra and Mrs. Bharti R Mishra</a:t>
            </a:r>
            <a:r>
              <a:rPr lang="en-US" dirty="0"/>
              <a:t>, the brand is built on passion, insight, and a deep understanding of India’s diverse culinary landscape.</a:t>
            </a:r>
            <a:endParaRPr lang="en-IN" dirty="0"/>
          </a:p>
          <a:p>
            <a:r>
              <a:rPr lang="en-US" dirty="0"/>
              <a:t>With a solid </a:t>
            </a:r>
            <a:r>
              <a:rPr lang="en-US" b="1" dirty="0"/>
              <a:t>banking and Food/Beverages </a:t>
            </a:r>
            <a:r>
              <a:rPr lang="en-US" dirty="0"/>
              <a:t>background, Rajneesh travelled to almost every </a:t>
            </a:r>
            <a:r>
              <a:rPr lang="en-US" b="1" dirty="0"/>
              <a:t>nook and corner of India</a:t>
            </a:r>
            <a:r>
              <a:rPr lang="en-US" dirty="0"/>
              <a:t> during his career. These journeys helped him understand regional preferences, flavor profiles, and the evolving tastes of Indian consumers. His love for food and his understanding of the market inspired him to venture into the food industry and create I Berlin—bringing authentic Asian flavors to Indian kitchens.</a:t>
            </a:r>
            <a:endParaRPr lang="en-IN" dirty="0"/>
          </a:p>
          <a:p>
            <a:r>
              <a:rPr lang="en-US" dirty="0"/>
              <a:t>Today, </a:t>
            </a:r>
            <a:r>
              <a:rPr lang="en-US" dirty="0" err="1"/>
              <a:t>iBerlin</a:t>
            </a:r>
            <a:r>
              <a:rPr lang="en-US" dirty="0"/>
              <a:t> proudly supplies a </a:t>
            </a:r>
            <a:r>
              <a:rPr lang="en-US" b="1" dirty="0"/>
              <a:t>wide variety of premium Pan-Asian products</a:t>
            </a:r>
            <a:r>
              <a:rPr lang="en-US" dirty="0"/>
              <a:t> to most of the </a:t>
            </a:r>
            <a:r>
              <a:rPr lang="en-US" b="1" dirty="0"/>
              <a:t>top brands including MNCs in food and hospitality sector</a:t>
            </a:r>
            <a:r>
              <a:rPr lang="en-US" dirty="0"/>
              <a:t>, known for consistency, quality, and authenticity.</a:t>
            </a:r>
            <a:endParaRPr lang="en-IN" dirty="0"/>
          </a:p>
          <a:p>
            <a:r>
              <a:rPr lang="en-US" dirty="0"/>
              <a:t>With increasing consumer acceptance and demand for global cuisines, </a:t>
            </a:r>
            <a:r>
              <a:rPr lang="en-US" b="1" dirty="0" err="1"/>
              <a:t>iBerlin</a:t>
            </a:r>
            <a:r>
              <a:rPr lang="en-US" b="1" dirty="0"/>
              <a:t> is now ready to enter the D2C segment</a:t>
            </a:r>
            <a:r>
              <a:rPr lang="en-US" dirty="0"/>
              <a:t> with a range of </a:t>
            </a:r>
            <a:r>
              <a:rPr lang="en-US" b="1" dirty="0"/>
              <a:t>ready-to-use Pan-Asian products</a:t>
            </a:r>
            <a:r>
              <a:rPr lang="en-US" dirty="0"/>
              <a:t> designed for modern consumers who seek convenience without compromising on taste.</a:t>
            </a:r>
            <a:endParaRPr lang="en-IN" dirty="0"/>
          </a:p>
          <a:p>
            <a:r>
              <a:rPr lang="en-US" dirty="0"/>
              <a:t>Looking ahead, </a:t>
            </a:r>
            <a:r>
              <a:rPr lang="en-US" dirty="0" err="1"/>
              <a:t>iBerlin</a:t>
            </a:r>
            <a:r>
              <a:rPr lang="en-US" dirty="0"/>
              <a:t> is also geared toward </a:t>
            </a:r>
            <a:r>
              <a:rPr lang="en-US" b="1" dirty="0"/>
              <a:t>exploring global markets</a:t>
            </a:r>
            <a:r>
              <a:rPr lang="en-US" dirty="0"/>
              <a:t>, supported by plans to expand production capacity with </a:t>
            </a:r>
            <a:r>
              <a:rPr lang="en-US" b="1" dirty="0"/>
              <a:t>state-of-the-art manufacturing technology and advanced machinery</a:t>
            </a:r>
            <a:r>
              <a:rPr lang="en-US" dirty="0"/>
              <a:t>. This commitment ensures the company is prepared to meet both domestic and international standards with excellence.</a:t>
            </a:r>
            <a:endParaRPr lang="en-IN" dirty="0"/>
          </a:p>
          <a:p>
            <a:r>
              <a:rPr lang="en-US" dirty="0"/>
              <a:t>At </a:t>
            </a:r>
            <a:r>
              <a:rPr lang="en-US" dirty="0" err="1"/>
              <a:t>iBerlin</a:t>
            </a:r>
            <a:r>
              <a:rPr lang="en-US" dirty="0"/>
              <a:t>, the vision is simple yet powerful:</a:t>
            </a:r>
            <a:br>
              <a:rPr lang="en-US" dirty="0"/>
            </a:br>
            <a:r>
              <a:rPr lang="en-US" b="1" dirty="0"/>
              <a:t>To bring authentic Asian flavors to every kitchen while continuously innovating, expanding, and delivering world-class Indian Products.</a:t>
            </a:r>
            <a:endParaRPr lang="en-IN" dirty="0"/>
          </a:p>
          <a:p>
            <a:endParaRPr lang="en-US" sz="1800" dirty="0"/>
          </a:p>
        </p:txBody>
      </p:sp>
      <p:pic>
        <p:nvPicPr>
          <p:cNvPr id="3" name="Picture 2">
            <a:extLst>
              <a:ext uri="{FF2B5EF4-FFF2-40B4-BE49-F238E27FC236}">
                <a16:creationId xmlns:a16="http://schemas.microsoft.com/office/drawing/2014/main" id="{18286183-A952-9224-9992-BEC28E70B989}"/>
              </a:ext>
            </a:extLst>
          </p:cNvPr>
          <p:cNvPicPr>
            <a:picLocks noChangeAspect="1"/>
          </p:cNvPicPr>
          <p:nvPr/>
        </p:nvPicPr>
        <p:blipFill>
          <a:blip r:embed="rId4"/>
          <a:stretch>
            <a:fillRect/>
          </a:stretch>
        </p:blipFill>
        <p:spPr>
          <a:xfrm>
            <a:off x="249986" y="126517"/>
            <a:ext cx="1455524" cy="1447469"/>
          </a:xfrm>
          <a:prstGeom prst="rect">
            <a:avLst/>
          </a:prstGeom>
        </p:spPr>
      </p:pic>
    </p:spTree>
    <p:extLst>
      <p:ext uri="{BB962C8B-B14F-4D97-AF65-F5344CB8AC3E}">
        <p14:creationId xmlns:p14="http://schemas.microsoft.com/office/powerpoint/2010/main" val="34219166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4DF56-E750-045D-50A0-8B8196BDA0DE}"/>
            </a:ext>
          </a:extLst>
        </p:cNvPr>
        <p:cNvGrpSpPr/>
        <p:nvPr/>
      </p:nvGrpSpPr>
      <p:grpSpPr>
        <a:xfrm>
          <a:off x="0" y="0"/>
          <a:ext cx="0" cy="0"/>
          <a:chOff x="0" y="0"/>
          <a:chExt cx="0" cy="0"/>
        </a:xfrm>
      </p:grpSpPr>
      <p:pic>
        <p:nvPicPr>
          <p:cNvPr id="1026" name="Picture 2" descr="Asian Food Icons Images – Browse 216,211 Stock Photos, Vectors, and Video |  Adobe Stock">
            <a:extLst>
              <a:ext uri="{FF2B5EF4-FFF2-40B4-BE49-F238E27FC236}">
                <a16:creationId xmlns:a16="http://schemas.microsoft.com/office/drawing/2014/main" id="{8CD3D755-A5FF-5297-0052-DE696342A520}"/>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a:off x="-18154" y="-41939"/>
            <a:ext cx="12210154" cy="68473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4E53308E-7CB3-D0AA-A6D1-187A2862EC1B}"/>
              </a:ext>
            </a:extLst>
          </p:cNvPr>
          <p:cNvSpPr txBox="1"/>
          <p:nvPr/>
        </p:nvSpPr>
        <p:spPr>
          <a:xfrm>
            <a:off x="716839" y="43561"/>
            <a:ext cx="8729221" cy="1077218"/>
          </a:xfrm>
          <a:prstGeom prst="rect">
            <a:avLst/>
          </a:prstGeom>
          <a:noFill/>
        </p:spPr>
        <p:txBody>
          <a:bodyPr wrap="square" rtlCol="0">
            <a:spAutoFit/>
          </a:bodyPr>
          <a:lstStyle/>
          <a:p>
            <a:r>
              <a:rPr lang="en-US" sz="3200" b="1" dirty="0"/>
              <a:t>                               </a:t>
            </a:r>
            <a:r>
              <a:rPr lang="en-US" sz="3200" b="1" dirty="0" err="1"/>
              <a:t>iBerlin</a:t>
            </a:r>
            <a:r>
              <a:rPr lang="en-US" sz="3200" b="1" dirty="0"/>
              <a:t> </a:t>
            </a:r>
            <a:r>
              <a:rPr lang="en-US" sz="3200" b="1" i="1" dirty="0">
                <a:cs typeface="Calibri"/>
              </a:rPr>
              <a:t>Product Range</a:t>
            </a:r>
          </a:p>
          <a:p>
            <a:endParaRPr lang="en-US" sz="3200" dirty="0"/>
          </a:p>
        </p:txBody>
      </p:sp>
      <p:pic>
        <p:nvPicPr>
          <p:cNvPr id="3" name="Picture 2">
            <a:extLst>
              <a:ext uri="{FF2B5EF4-FFF2-40B4-BE49-F238E27FC236}">
                <a16:creationId xmlns:a16="http://schemas.microsoft.com/office/drawing/2014/main" id="{9EADF65F-1359-64C5-226A-5DD11ED9FDBA}"/>
              </a:ext>
            </a:extLst>
          </p:cNvPr>
          <p:cNvPicPr>
            <a:picLocks noChangeAspect="1"/>
          </p:cNvPicPr>
          <p:nvPr/>
        </p:nvPicPr>
        <p:blipFill>
          <a:blip r:embed="rId3"/>
          <a:stretch>
            <a:fillRect/>
          </a:stretch>
        </p:blipFill>
        <p:spPr>
          <a:xfrm>
            <a:off x="10191179" y="43561"/>
            <a:ext cx="1732926" cy="1568718"/>
          </a:xfrm>
          <a:prstGeom prst="rect">
            <a:avLst/>
          </a:prstGeom>
        </p:spPr>
      </p:pic>
      <p:sp>
        <p:nvSpPr>
          <p:cNvPr id="8" name="TextBox 7">
            <a:extLst>
              <a:ext uri="{FF2B5EF4-FFF2-40B4-BE49-F238E27FC236}">
                <a16:creationId xmlns:a16="http://schemas.microsoft.com/office/drawing/2014/main" id="{3120A98A-B786-E39F-514A-E6100D381EA0}"/>
              </a:ext>
            </a:extLst>
          </p:cNvPr>
          <p:cNvSpPr txBox="1"/>
          <p:nvPr/>
        </p:nvSpPr>
        <p:spPr>
          <a:xfrm>
            <a:off x="4333973" y="2195361"/>
            <a:ext cx="7590132" cy="2467278"/>
          </a:xfrm>
          <a:prstGeom prst="rect">
            <a:avLst/>
          </a:prstGeom>
          <a:noFill/>
        </p:spPr>
        <p:txBody>
          <a:bodyPr wrap="square">
            <a:spAutoFit/>
          </a:bodyPr>
          <a:lstStyle/>
          <a:p>
            <a:pPr marL="12700" marR="5080" algn="just">
              <a:lnSpc>
                <a:spcPct val="101299"/>
              </a:lnSpc>
              <a:spcBef>
                <a:spcPts val="85"/>
              </a:spcBef>
            </a:pPr>
            <a:r>
              <a:rPr lang="en-IN" sz="2000" b="1" dirty="0"/>
              <a:t>Premium Noodle Selection - </a:t>
            </a:r>
          </a:p>
          <a:p>
            <a:pPr marL="12700" marR="5080" algn="just">
              <a:lnSpc>
                <a:spcPct val="101299"/>
              </a:lnSpc>
              <a:spcBef>
                <a:spcPts val="85"/>
              </a:spcBef>
            </a:pPr>
            <a:r>
              <a:rPr lang="en-IN" spc="-10" dirty="0">
                <a:solidFill>
                  <a:srgbClr val="373435"/>
                </a:solidFill>
                <a:latin typeface="Tahoma"/>
                <a:cs typeface="Tahoma"/>
              </a:rPr>
              <a:t>Elevate</a:t>
            </a:r>
            <a:r>
              <a:rPr lang="en-IN" spc="-35" dirty="0">
                <a:solidFill>
                  <a:srgbClr val="373435"/>
                </a:solidFill>
                <a:latin typeface="Tahoma"/>
                <a:cs typeface="Tahoma"/>
              </a:rPr>
              <a:t> </a:t>
            </a:r>
            <a:r>
              <a:rPr lang="en-US" sz="1800" dirty="0">
                <a:solidFill>
                  <a:srgbClr val="373435"/>
                </a:solidFill>
                <a:latin typeface="Tahoma"/>
                <a:cs typeface="Tahoma"/>
              </a:rPr>
              <a:t>your</a:t>
            </a:r>
            <a:r>
              <a:rPr lang="en-US" sz="1800" spc="-35" dirty="0">
                <a:solidFill>
                  <a:srgbClr val="373435"/>
                </a:solidFill>
                <a:latin typeface="Tahoma"/>
                <a:cs typeface="Tahoma"/>
              </a:rPr>
              <a:t> </a:t>
            </a:r>
            <a:r>
              <a:rPr lang="en-US" sz="1800" dirty="0">
                <a:solidFill>
                  <a:srgbClr val="373435"/>
                </a:solidFill>
                <a:latin typeface="Tahoma"/>
                <a:cs typeface="Tahoma"/>
              </a:rPr>
              <a:t>dishes</a:t>
            </a:r>
            <a:r>
              <a:rPr lang="en-US" sz="1800" spc="-30" dirty="0">
                <a:solidFill>
                  <a:srgbClr val="373435"/>
                </a:solidFill>
                <a:latin typeface="Tahoma"/>
                <a:cs typeface="Tahoma"/>
              </a:rPr>
              <a:t> </a:t>
            </a:r>
            <a:r>
              <a:rPr lang="en-US" sz="1800" dirty="0">
                <a:solidFill>
                  <a:srgbClr val="373435"/>
                </a:solidFill>
                <a:latin typeface="Tahoma"/>
                <a:cs typeface="Tahoma"/>
              </a:rPr>
              <a:t>with</a:t>
            </a:r>
            <a:r>
              <a:rPr lang="en-US" sz="1800" spc="-30" dirty="0">
                <a:solidFill>
                  <a:srgbClr val="373435"/>
                </a:solidFill>
                <a:latin typeface="Tahoma"/>
                <a:cs typeface="Tahoma"/>
              </a:rPr>
              <a:t> </a:t>
            </a:r>
            <a:r>
              <a:rPr lang="en-US" sz="1800" dirty="0">
                <a:solidFill>
                  <a:srgbClr val="373435"/>
                </a:solidFill>
                <a:latin typeface="Tahoma"/>
                <a:cs typeface="Tahoma"/>
              </a:rPr>
              <a:t>our</a:t>
            </a:r>
            <a:r>
              <a:rPr lang="en-US" sz="1800" spc="-30" dirty="0">
                <a:solidFill>
                  <a:srgbClr val="373435"/>
                </a:solidFill>
                <a:latin typeface="Tahoma"/>
                <a:cs typeface="Tahoma"/>
              </a:rPr>
              <a:t> </a:t>
            </a:r>
            <a:r>
              <a:rPr lang="en-US" sz="1800" spc="-10" dirty="0">
                <a:solidFill>
                  <a:srgbClr val="373435"/>
                </a:solidFill>
                <a:latin typeface="Tahoma"/>
                <a:cs typeface="Tahoma"/>
              </a:rPr>
              <a:t>premium </a:t>
            </a:r>
            <a:r>
              <a:rPr lang="en-US" sz="1800" dirty="0">
                <a:solidFill>
                  <a:srgbClr val="373435"/>
                </a:solidFill>
                <a:latin typeface="Tahoma"/>
                <a:cs typeface="Tahoma"/>
              </a:rPr>
              <a:t>noodles</a:t>
            </a:r>
            <a:r>
              <a:rPr lang="en-US" sz="1800" spc="-30" dirty="0">
                <a:solidFill>
                  <a:srgbClr val="373435"/>
                </a:solidFill>
                <a:latin typeface="Tahoma"/>
                <a:cs typeface="Tahoma"/>
              </a:rPr>
              <a:t> </a:t>
            </a:r>
            <a:r>
              <a:rPr lang="en-US" sz="1800" dirty="0">
                <a:solidFill>
                  <a:srgbClr val="373435"/>
                </a:solidFill>
                <a:latin typeface="Tahoma"/>
                <a:cs typeface="Tahoma"/>
              </a:rPr>
              <a:t>collection,</a:t>
            </a:r>
            <a:r>
              <a:rPr lang="en-US" sz="1800" spc="-25" dirty="0">
                <a:solidFill>
                  <a:srgbClr val="373435"/>
                </a:solidFill>
                <a:latin typeface="Tahoma"/>
                <a:cs typeface="Tahoma"/>
              </a:rPr>
              <a:t> </a:t>
            </a:r>
            <a:r>
              <a:rPr lang="en-US" sz="1800" spc="-20" dirty="0">
                <a:solidFill>
                  <a:srgbClr val="373435"/>
                </a:solidFill>
                <a:latin typeface="Tahoma"/>
                <a:cs typeface="Tahoma"/>
              </a:rPr>
              <a:t>featuring</a:t>
            </a:r>
            <a:r>
              <a:rPr lang="en-US" sz="1800" spc="-25" dirty="0">
                <a:solidFill>
                  <a:srgbClr val="373435"/>
                </a:solidFill>
                <a:latin typeface="Tahoma"/>
                <a:cs typeface="Tahoma"/>
              </a:rPr>
              <a:t> </a:t>
            </a:r>
            <a:r>
              <a:rPr lang="en-US" sz="1800" dirty="0">
                <a:solidFill>
                  <a:srgbClr val="373435"/>
                </a:solidFill>
                <a:latin typeface="Tahoma"/>
                <a:cs typeface="Tahoma"/>
              </a:rPr>
              <a:t>a</a:t>
            </a:r>
            <a:r>
              <a:rPr lang="en-US" sz="1800" spc="-20" dirty="0">
                <a:solidFill>
                  <a:srgbClr val="373435"/>
                </a:solidFill>
                <a:latin typeface="Tahoma"/>
                <a:cs typeface="Tahoma"/>
              </a:rPr>
              <a:t> range</a:t>
            </a:r>
            <a:r>
              <a:rPr lang="en-US" sz="1800" spc="-25" dirty="0">
                <a:solidFill>
                  <a:srgbClr val="373435"/>
                </a:solidFill>
                <a:latin typeface="Tahoma"/>
                <a:cs typeface="Tahoma"/>
              </a:rPr>
              <a:t> of </a:t>
            </a:r>
            <a:r>
              <a:rPr lang="en-US" sz="1800" spc="-10" dirty="0">
                <a:solidFill>
                  <a:srgbClr val="373435"/>
                </a:solidFill>
                <a:latin typeface="Tahoma"/>
                <a:cs typeface="Tahoma"/>
              </a:rPr>
              <a:t>options.</a:t>
            </a:r>
            <a:endParaRPr lang="en-US" sz="1800" dirty="0">
              <a:latin typeface="Tahoma"/>
              <a:cs typeface="Tahoma"/>
            </a:endParaRPr>
          </a:p>
          <a:p>
            <a:pPr marL="12700" marR="5080" algn="just">
              <a:lnSpc>
                <a:spcPct val="101299"/>
              </a:lnSpc>
              <a:spcBef>
                <a:spcPts val="325"/>
              </a:spcBef>
            </a:pPr>
            <a:r>
              <a:rPr lang="en-US" sz="1800" spc="-5" dirty="0">
                <a:solidFill>
                  <a:srgbClr val="373435"/>
                </a:solidFill>
                <a:latin typeface="Tahoma"/>
                <a:cs typeface="Tahoma"/>
              </a:rPr>
              <a:t>Choose</a:t>
            </a:r>
            <a:r>
              <a:rPr lang="en-US" sz="1800" spc="-135" dirty="0">
                <a:solidFill>
                  <a:srgbClr val="373435"/>
                </a:solidFill>
                <a:latin typeface="Tahoma"/>
                <a:cs typeface="Tahoma"/>
              </a:rPr>
              <a:t> </a:t>
            </a:r>
            <a:r>
              <a:rPr lang="en-US" sz="1800" spc="-5" dirty="0">
                <a:solidFill>
                  <a:srgbClr val="373435"/>
                </a:solidFill>
                <a:latin typeface="Tahoma"/>
                <a:cs typeface="Tahoma"/>
              </a:rPr>
              <a:t>from</a:t>
            </a:r>
            <a:r>
              <a:rPr lang="en-US" sz="1800" spc="-135" dirty="0">
                <a:solidFill>
                  <a:srgbClr val="373435"/>
                </a:solidFill>
                <a:latin typeface="Tahoma"/>
                <a:cs typeface="Tahoma"/>
              </a:rPr>
              <a:t> </a:t>
            </a:r>
            <a:r>
              <a:rPr lang="en-US" sz="1800" spc="-15" dirty="0">
                <a:solidFill>
                  <a:srgbClr val="373435"/>
                </a:solidFill>
                <a:latin typeface="Tahoma"/>
                <a:cs typeface="Tahoma"/>
              </a:rPr>
              <a:t>round</a:t>
            </a:r>
            <a:r>
              <a:rPr lang="en-US" sz="1800" spc="-135" dirty="0">
                <a:solidFill>
                  <a:srgbClr val="373435"/>
                </a:solidFill>
                <a:latin typeface="Tahoma"/>
                <a:cs typeface="Tahoma"/>
              </a:rPr>
              <a:t> </a:t>
            </a:r>
            <a:r>
              <a:rPr lang="en-US" sz="1800" spc="-5" dirty="0">
                <a:solidFill>
                  <a:srgbClr val="373435"/>
                </a:solidFill>
                <a:latin typeface="Tahoma"/>
                <a:cs typeface="Tahoma"/>
              </a:rPr>
              <a:t>noodles</a:t>
            </a:r>
            <a:r>
              <a:rPr lang="en-US" sz="1800" spc="-140" dirty="0">
                <a:solidFill>
                  <a:srgbClr val="373435"/>
                </a:solidFill>
                <a:latin typeface="Tahoma"/>
                <a:cs typeface="Tahoma"/>
              </a:rPr>
              <a:t> </a:t>
            </a:r>
            <a:r>
              <a:rPr lang="en-US" sz="1800" spc="-5" dirty="0">
                <a:solidFill>
                  <a:srgbClr val="373435"/>
                </a:solidFill>
                <a:latin typeface="Tahoma"/>
                <a:cs typeface="Tahoma"/>
              </a:rPr>
              <a:t>in</a:t>
            </a:r>
            <a:r>
              <a:rPr lang="en-US" sz="1800" spc="-135" dirty="0">
                <a:solidFill>
                  <a:srgbClr val="373435"/>
                </a:solidFill>
                <a:latin typeface="Tahoma"/>
                <a:cs typeface="Tahoma"/>
              </a:rPr>
              <a:t> </a:t>
            </a:r>
            <a:r>
              <a:rPr lang="en-US" sz="1800" spc="-175" dirty="0">
                <a:solidFill>
                  <a:srgbClr val="373435"/>
                </a:solidFill>
                <a:latin typeface="Tahoma"/>
                <a:cs typeface="Tahoma"/>
              </a:rPr>
              <a:t>1</a:t>
            </a:r>
            <a:r>
              <a:rPr lang="en-US" sz="1800" spc="-135" dirty="0">
                <a:solidFill>
                  <a:srgbClr val="373435"/>
                </a:solidFill>
                <a:latin typeface="Tahoma"/>
                <a:cs typeface="Tahoma"/>
              </a:rPr>
              <a:t> </a:t>
            </a:r>
            <a:r>
              <a:rPr lang="en-US" sz="1800" spc="-10" dirty="0">
                <a:solidFill>
                  <a:srgbClr val="373435"/>
                </a:solidFill>
                <a:latin typeface="Tahoma"/>
                <a:cs typeface="Tahoma"/>
              </a:rPr>
              <a:t>mm,</a:t>
            </a:r>
            <a:r>
              <a:rPr lang="en-US" sz="1800" spc="-135" dirty="0">
                <a:solidFill>
                  <a:srgbClr val="373435"/>
                </a:solidFill>
                <a:latin typeface="Tahoma"/>
                <a:cs typeface="Tahoma"/>
              </a:rPr>
              <a:t> </a:t>
            </a:r>
            <a:r>
              <a:rPr lang="en-US" sz="1800" spc="-125" dirty="0">
                <a:solidFill>
                  <a:srgbClr val="373435"/>
                </a:solidFill>
                <a:latin typeface="Tahoma"/>
                <a:cs typeface="Tahoma"/>
              </a:rPr>
              <a:t>1.2</a:t>
            </a:r>
            <a:r>
              <a:rPr lang="en-US" sz="1800" spc="-70" dirty="0">
                <a:solidFill>
                  <a:srgbClr val="373435"/>
                </a:solidFill>
                <a:latin typeface="Tahoma"/>
                <a:cs typeface="Tahoma"/>
              </a:rPr>
              <a:t> </a:t>
            </a:r>
            <a:r>
              <a:rPr lang="en-US" sz="1800" spc="-10" dirty="0">
                <a:solidFill>
                  <a:srgbClr val="373435"/>
                </a:solidFill>
                <a:latin typeface="Tahoma"/>
                <a:cs typeface="Tahoma"/>
              </a:rPr>
              <a:t>mm,</a:t>
            </a:r>
            <a:r>
              <a:rPr lang="en-US" sz="1800" spc="-90" dirty="0">
                <a:solidFill>
                  <a:srgbClr val="373435"/>
                </a:solidFill>
                <a:latin typeface="Tahoma"/>
                <a:cs typeface="Tahoma"/>
              </a:rPr>
              <a:t> </a:t>
            </a:r>
            <a:r>
              <a:rPr lang="en-US" sz="1800" spc="-15" dirty="0">
                <a:solidFill>
                  <a:srgbClr val="373435"/>
                </a:solidFill>
                <a:latin typeface="Tahoma"/>
                <a:cs typeface="Tahoma"/>
              </a:rPr>
              <a:t>and</a:t>
            </a:r>
            <a:r>
              <a:rPr lang="en-US" sz="1800" spc="-90" dirty="0">
                <a:solidFill>
                  <a:srgbClr val="373435"/>
                </a:solidFill>
                <a:latin typeface="Tahoma"/>
                <a:cs typeface="Tahoma"/>
              </a:rPr>
              <a:t> 1.5 </a:t>
            </a:r>
            <a:r>
              <a:rPr lang="en-US" sz="1800" spc="35" dirty="0">
                <a:solidFill>
                  <a:srgbClr val="373435"/>
                </a:solidFill>
                <a:latin typeface="Tahoma"/>
                <a:cs typeface="Tahoma"/>
              </a:rPr>
              <a:t>mm</a:t>
            </a:r>
            <a:r>
              <a:rPr lang="en-US" sz="1800" spc="-90" dirty="0">
                <a:solidFill>
                  <a:srgbClr val="373435"/>
                </a:solidFill>
                <a:latin typeface="Tahoma"/>
                <a:cs typeface="Tahoma"/>
              </a:rPr>
              <a:t> </a:t>
            </a:r>
            <a:r>
              <a:rPr lang="en-US" sz="1800" spc="-25" dirty="0">
                <a:solidFill>
                  <a:srgbClr val="373435"/>
                </a:solidFill>
                <a:latin typeface="Tahoma"/>
                <a:cs typeface="Tahoma"/>
              </a:rPr>
              <a:t>thicknesses,</a:t>
            </a:r>
            <a:r>
              <a:rPr lang="en-US" sz="1800" spc="-90" dirty="0">
                <a:solidFill>
                  <a:srgbClr val="373435"/>
                </a:solidFill>
                <a:latin typeface="Tahoma"/>
                <a:cs typeface="Tahoma"/>
              </a:rPr>
              <a:t> </a:t>
            </a:r>
            <a:r>
              <a:rPr lang="en-US" sz="1800" spc="-20" dirty="0">
                <a:solidFill>
                  <a:srgbClr val="373435"/>
                </a:solidFill>
                <a:latin typeface="Tahoma"/>
                <a:cs typeface="Tahoma"/>
              </a:rPr>
              <a:t>or</a:t>
            </a:r>
            <a:r>
              <a:rPr lang="en-US" sz="1800" spc="-90" dirty="0">
                <a:solidFill>
                  <a:srgbClr val="373435"/>
                </a:solidFill>
                <a:latin typeface="Tahoma"/>
                <a:cs typeface="Tahoma"/>
              </a:rPr>
              <a:t> </a:t>
            </a:r>
            <a:r>
              <a:rPr lang="en-US" sz="1800" spc="-5" dirty="0">
                <a:solidFill>
                  <a:srgbClr val="373435"/>
                </a:solidFill>
                <a:latin typeface="Tahoma"/>
                <a:cs typeface="Tahoma"/>
              </a:rPr>
              <a:t>opt</a:t>
            </a:r>
            <a:r>
              <a:rPr lang="en-US" sz="1800" spc="-90" dirty="0">
                <a:solidFill>
                  <a:srgbClr val="373435"/>
                </a:solidFill>
                <a:latin typeface="Tahoma"/>
                <a:cs typeface="Tahoma"/>
              </a:rPr>
              <a:t> </a:t>
            </a:r>
            <a:r>
              <a:rPr lang="en-US" sz="1800" spc="-40" dirty="0">
                <a:solidFill>
                  <a:srgbClr val="373435"/>
                </a:solidFill>
                <a:latin typeface="Tahoma"/>
                <a:cs typeface="Tahoma"/>
              </a:rPr>
              <a:t>for</a:t>
            </a:r>
            <a:r>
              <a:rPr lang="en-US" sz="1800" spc="-15" dirty="0">
                <a:solidFill>
                  <a:srgbClr val="373435"/>
                </a:solidFill>
                <a:latin typeface="Tahoma"/>
                <a:cs typeface="Tahoma"/>
              </a:rPr>
              <a:t> </a:t>
            </a:r>
            <a:r>
              <a:rPr lang="en-US" sz="1800" spc="-10" dirty="0">
                <a:solidFill>
                  <a:srgbClr val="373435"/>
                </a:solidFill>
                <a:latin typeface="Tahoma"/>
                <a:cs typeface="Tahoma"/>
              </a:rPr>
              <a:t>the</a:t>
            </a:r>
            <a:r>
              <a:rPr lang="en-US" sz="1800" spc="55" dirty="0">
                <a:solidFill>
                  <a:srgbClr val="373435"/>
                </a:solidFill>
                <a:latin typeface="Tahoma"/>
                <a:cs typeface="Tahoma"/>
              </a:rPr>
              <a:t> </a:t>
            </a:r>
            <a:r>
              <a:rPr lang="en-US" sz="1800" spc="-15" dirty="0">
                <a:solidFill>
                  <a:srgbClr val="373435"/>
                </a:solidFill>
                <a:latin typeface="Tahoma"/>
                <a:cs typeface="Tahoma"/>
              </a:rPr>
              <a:t>delicate</a:t>
            </a:r>
            <a:r>
              <a:rPr lang="en-US" sz="1800" spc="50" dirty="0">
                <a:solidFill>
                  <a:srgbClr val="373435"/>
                </a:solidFill>
                <a:latin typeface="Tahoma"/>
                <a:cs typeface="Tahoma"/>
              </a:rPr>
              <a:t> </a:t>
            </a:r>
            <a:r>
              <a:rPr lang="en-US" sz="1800" spc="-10" dirty="0">
                <a:solidFill>
                  <a:srgbClr val="373435"/>
                </a:solidFill>
                <a:latin typeface="Tahoma"/>
                <a:cs typeface="Tahoma"/>
              </a:rPr>
              <a:t>flat</a:t>
            </a:r>
            <a:r>
              <a:rPr lang="en-US" sz="1800" spc="55" dirty="0">
                <a:solidFill>
                  <a:srgbClr val="373435"/>
                </a:solidFill>
                <a:latin typeface="Tahoma"/>
                <a:cs typeface="Tahoma"/>
              </a:rPr>
              <a:t> </a:t>
            </a:r>
            <a:r>
              <a:rPr lang="en-US" sz="1800" spc="-5" dirty="0">
                <a:solidFill>
                  <a:srgbClr val="373435"/>
                </a:solidFill>
                <a:latin typeface="Tahoma"/>
                <a:cs typeface="Tahoma"/>
              </a:rPr>
              <a:t>noodles</a:t>
            </a:r>
            <a:r>
              <a:rPr lang="en-US" sz="1800" spc="50" dirty="0">
                <a:solidFill>
                  <a:srgbClr val="373435"/>
                </a:solidFill>
                <a:latin typeface="Tahoma"/>
                <a:cs typeface="Tahoma"/>
              </a:rPr>
              <a:t> </a:t>
            </a:r>
            <a:r>
              <a:rPr lang="en-US" sz="1800" spc="-25" dirty="0">
                <a:solidFill>
                  <a:srgbClr val="373435"/>
                </a:solidFill>
                <a:latin typeface="Tahoma"/>
                <a:cs typeface="Tahoma"/>
              </a:rPr>
              <a:t>available</a:t>
            </a:r>
            <a:r>
              <a:rPr lang="en-US" sz="1800" spc="50" dirty="0">
                <a:solidFill>
                  <a:srgbClr val="373435"/>
                </a:solidFill>
                <a:latin typeface="Tahoma"/>
                <a:cs typeface="Tahoma"/>
              </a:rPr>
              <a:t> </a:t>
            </a:r>
            <a:r>
              <a:rPr lang="en-US" sz="1800" spc="-5" dirty="0">
                <a:solidFill>
                  <a:srgbClr val="373435"/>
                </a:solidFill>
                <a:latin typeface="Tahoma"/>
                <a:cs typeface="Tahoma"/>
              </a:rPr>
              <a:t>in</a:t>
            </a:r>
            <a:r>
              <a:rPr lang="en-US" sz="1800" spc="55" dirty="0">
                <a:solidFill>
                  <a:srgbClr val="373435"/>
                </a:solidFill>
                <a:latin typeface="Tahoma"/>
                <a:cs typeface="Tahoma"/>
              </a:rPr>
              <a:t> </a:t>
            </a:r>
            <a:r>
              <a:rPr lang="en-US" sz="1800" spc="-235" dirty="0">
                <a:solidFill>
                  <a:srgbClr val="373435"/>
                </a:solidFill>
                <a:latin typeface="Tahoma"/>
                <a:cs typeface="Tahoma"/>
              </a:rPr>
              <a:t>1</a:t>
            </a:r>
            <a:r>
              <a:rPr lang="en-US" sz="1800" spc="-105" dirty="0">
                <a:solidFill>
                  <a:srgbClr val="373435"/>
                </a:solidFill>
                <a:latin typeface="Tahoma"/>
                <a:cs typeface="Tahoma"/>
              </a:rPr>
              <a:t> </a:t>
            </a:r>
            <a:r>
              <a:rPr lang="en-US" sz="1800" spc="35" dirty="0">
                <a:solidFill>
                  <a:srgbClr val="373435"/>
                </a:solidFill>
                <a:latin typeface="Tahoma"/>
                <a:cs typeface="Tahoma"/>
              </a:rPr>
              <a:t>mm</a:t>
            </a:r>
            <a:r>
              <a:rPr lang="en-US" sz="1800" spc="-160" dirty="0">
                <a:solidFill>
                  <a:srgbClr val="373435"/>
                </a:solidFill>
                <a:latin typeface="Tahoma"/>
                <a:cs typeface="Tahoma"/>
              </a:rPr>
              <a:t> </a:t>
            </a:r>
            <a:r>
              <a:rPr lang="en-US" sz="1800" spc="-15" dirty="0">
                <a:solidFill>
                  <a:srgbClr val="373435"/>
                </a:solidFill>
                <a:latin typeface="Tahoma"/>
                <a:cs typeface="Tahoma"/>
              </a:rPr>
              <a:t>and</a:t>
            </a:r>
            <a:r>
              <a:rPr lang="en-US" sz="1800" spc="-160" dirty="0">
                <a:solidFill>
                  <a:srgbClr val="373435"/>
                </a:solidFill>
                <a:latin typeface="Tahoma"/>
                <a:cs typeface="Tahoma"/>
              </a:rPr>
              <a:t> </a:t>
            </a:r>
            <a:r>
              <a:rPr lang="en-US" sz="1800" spc="-100" dirty="0">
                <a:solidFill>
                  <a:srgbClr val="373435"/>
                </a:solidFill>
                <a:latin typeface="Tahoma"/>
                <a:cs typeface="Tahoma"/>
              </a:rPr>
              <a:t>1.2</a:t>
            </a:r>
            <a:r>
              <a:rPr lang="en-US" sz="1800" spc="-160" dirty="0">
                <a:solidFill>
                  <a:srgbClr val="373435"/>
                </a:solidFill>
                <a:latin typeface="Tahoma"/>
                <a:cs typeface="Tahoma"/>
              </a:rPr>
              <a:t> </a:t>
            </a:r>
            <a:r>
              <a:rPr lang="en-US" sz="1800" spc="-10" dirty="0">
                <a:solidFill>
                  <a:srgbClr val="373435"/>
                </a:solidFill>
                <a:latin typeface="Tahoma"/>
                <a:cs typeface="Tahoma"/>
              </a:rPr>
              <a:t>mm in fresh</a:t>
            </a:r>
            <a:r>
              <a:rPr lang="en-US" spc="-10" dirty="0">
                <a:solidFill>
                  <a:srgbClr val="373435"/>
                </a:solidFill>
                <a:latin typeface="Tahoma"/>
                <a:cs typeface="Tahoma"/>
              </a:rPr>
              <a:t>, frozen and dehydrated variant.</a:t>
            </a:r>
            <a:endParaRPr lang="en-US" sz="1800" dirty="0">
              <a:latin typeface="Tahoma"/>
              <a:cs typeface="Tahoma"/>
            </a:endParaRPr>
          </a:p>
          <a:p>
            <a:pPr marL="12700" marR="5080" algn="just">
              <a:lnSpc>
                <a:spcPct val="101200"/>
              </a:lnSpc>
              <a:spcBef>
                <a:spcPts val="330"/>
              </a:spcBef>
            </a:pPr>
            <a:r>
              <a:rPr lang="en-US" sz="1800" dirty="0">
                <a:solidFill>
                  <a:srgbClr val="373435"/>
                </a:solidFill>
                <a:latin typeface="Tahoma"/>
                <a:cs typeface="Tahoma"/>
              </a:rPr>
              <a:t>1.2</a:t>
            </a:r>
            <a:r>
              <a:rPr lang="en-US" sz="1800" spc="345" dirty="0">
                <a:solidFill>
                  <a:srgbClr val="373435"/>
                </a:solidFill>
                <a:latin typeface="Tahoma"/>
                <a:cs typeface="Tahoma"/>
              </a:rPr>
              <a:t> </a:t>
            </a:r>
            <a:r>
              <a:rPr lang="en-US" sz="1800" dirty="0">
                <a:solidFill>
                  <a:srgbClr val="373435"/>
                </a:solidFill>
                <a:latin typeface="Tahoma"/>
                <a:cs typeface="Tahoma"/>
              </a:rPr>
              <a:t>MM</a:t>
            </a:r>
            <a:r>
              <a:rPr lang="en-US" sz="1800" spc="-5" dirty="0">
                <a:solidFill>
                  <a:srgbClr val="373435"/>
                </a:solidFill>
                <a:latin typeface="Tahoma"/>
                <a:cs typeface="Tahoma"/>
              </a:rPr>
              <a:t> </a:t>
            </a:r>
            <a:r>
              <a:rPr lang="en-US" sz="1800" dirty="0">
                <a:solidFill>
                  <a:srgbClr val="373435"/>
                </a:solidFill>
                <a:latin typeface="Tahoma"/>
                <a:cs typeface="Tahoma"/>
              </a:rPr>
              <a:t>Round</a:t>
            </a:r>
            <a:r>
              <a:rPr lang="en-US" sz="1800" spc="-10" dirty="0">
                <a:solidFill>
                  <a:srgbClr val="373435"/>
                </a:solidFill>
                <a:latin typeface="Tahoma"/>
                <a:cs typeface="Tahoma"/>
              </a:rPr>
              <a:t> </a:t>
            </a:r>
            <a:r>
              <a:rPr lang="en-US" sz="1800" dirty="0">
                <a:solidFill>
                  <a:srgbClr val="373435"/>
                </a:solidFill>
                <a:latin typeface="Tahoma"/>
                <a:cs typeface="Tahoma"/>
              </a:rPr>
              <a:t>-Spicy</a:t>
            </a:r>
            <a:r>
              <a:rPr lang="en-US" sz="1800" spc="-10" dirty="0">
                <a:solidFill>
                  <a:srgbClr val="373435"/>
                </a:solidFill>
                <a:latin typeface="Tahoma"/>
                <a:cs typeface="Tahoma"/>
              </a:rPr>
              <a:t> </a:t>
            </a:r>
            <a:r>
              <a:rPr lang="en-US" sz="1800" dirty="0">
                <a:solidFill>
                  <a:srgbClr val="373435"/>
                </a:solidFill>
                <a:latin typeface="Tahoma"/>
                <a:cs typeface="Tahoma"/>
              </a:rPr>
              <a:t>Noodles</a:t>
            </a:r>
            <a:r>
              <a:rPr lang="en-US" sz="1800" spc="-10" dirty="0">
                <a:solidFill>
                  <a:srgbClr val="373435"/>
                </a:solidFill>
                <a:latin typeface="Tahoma"/>
                <a:cs typeface="Tahoma"/>
              </a:rPr>
              <a:t> White </a:t>
            </a:r>
            <a:r>
              <a:rPr lang="en-US" sz="1800" spc="-20" dirty="0">
                <a:solidFill>
                  <a:srgbClr val="373435"/>
                </a:solidFill>
                <a:latin typeface="Tahoma"/>
                <a:cs typeface="Tahoma"/>
              </a:rPr>
              <a:t>and</a:t>
            </a:r>
            <a:r>
              <a:rPr lang="en-US" sz="1800" spc="-145" dirty="0">
                <a:solidFill>
                  <a:srgbClr val="373435"/>
                </a:solidFill>
                <a:latin typeface="Tahoma"/>
                <a:cs typeface="Tahoma"/>
              </a:rPr>
              <a:t> </a:t>
            </a:r>
            <a:r>
              <a:rPr lang="en-US" sz="1800" spc="-10" dirty="0">
                <a:solidFill>
                  <a:srgbClr val="373435"/>
                </a:solidFill>
                <a:latin typeface="Tahoma"/>
                <a:cs typeface="Tahoma"/>
              </a:rPr>
              <a:t>Yellow.</a:t>
            </a:r>
            <a:endParaRPr lang="en-US" sz="1800" dirty="0">
              <a:latin typeface="Tahoma"/>
              <a:cs typeface="Tahoma"/>
            </a:endParaRPr>
          </a:p>
          <a:p>
            <a:pPr marL="12700" marR="5715" algn="just">
              <a:lnSpc>
                <a:spcPct val="101299"/>
              </a:lnSpc>
              <a:spcBef>
                <a:spcPts val="330"/>
              </a:spcBef>
            </a:pPr>
            <a:r>
              <a:rPr lang="en-US" sz="1800" dirty="0">
                <a:solidFill>
                  <a:srgbClr val="373435"/>
                </a:solidFill>
                <a:latin typeface="Tahoma"/>
                <a:cs typeface="Tahoma"/>
              </a:rPr>
              <a:t>Unleash</a:t>
            </a:r>
            <a:r>
              <a:rPr lang="en-US" sz="1800" spc="90" dirty="0">
                <a:solidFill>
                  <a:srgbClr val="373435"/>
                </a:solidFill>
                <a:latin typeface="Tahoma"/>
                <a:cs typeface="Tahoma"/>
              </a:rPr>
              <a:t> </a:t>
            </a:r>
            <a:r>
              <a:rPr lang="en-US" sz="1800" dirty="0">
                <a:solidFill>
                  <a:srgbClr val="373435"/>
                </a:solidFill>
                <a:latin typeface="Tahoma"/>
                <a:cs typeface="Tahoma"/>
              </a:rPr>
              <a:t>your</a:t>
            </a:r>
            <a:r>
              <a:rPr lang="en-US" sz="1800" spc="90" dirty="0">
                <a:solidFill>
                  <a:srgbClr val="373435"/>
                </a:solidFill>
                <a:latin typeface="Tahoma"/>
                <a:cs typeface="Tahoma"/>
              </a:rPr>
              <a:t> </a:t>
            </a:r>
            <a:r>
              <a:rPr lang="en-US" sz="1800" dirty="0">
                <a:solidFill>
                  <a:srgbClr val="373435"/>
                </a:solidFill>
                <a:latin typeface="Tahoma"/>
                <a:cs typeface="Tahoma"/>
              </a:rPr>
              <a:t>culinary</a:t>
            </a:r>
            <a:r>
              <a:rPr lang="en-US" sz="1800" spc="95" dirty="0">
                <a:solidFill>
                  <a:srgbClr val="373435"/>
                </a:solidFill>
                <a:latin typeface="Tahoma"/>
                <a:cs typeface="Tahoma"/>
              </a:rPr>
              <a:t> </a:t>
            </a:r>
            <a:r>
              <a:rPr lang="en-US" sz="1800" dirty="0">
                <a:solidFill>
                  <a:srgbClr val="373435"/>
                </a:solidFill>
                <a:latin typeface="Tahoma"/>
                <a:cs typeface="Tahoma"/>
              </a:rPr>
              <a:t>creativity</a:t>
            </a:r>
            <a:r>
              <a:rPr lang="en-US" sz="1800" spc="90" dirty="0">
                <a:solidFill>
                  <a:srgbClr val="373435"/>
                </a:solidFill>
                <a:latin typeface="Tahoma"/>
                <a:cs typeface="Tahoma"/>
              </a:rPr>
              <a:t> </a:t>
            </a:r>
            <a:r>
              <a:rPr lang="en-US" sz="1800" spc="-20" dirty="0">
                <a:solidFill>
                  <a:srgbClr val="373435"/>
                </a:solidFill>
                <a:latin typeface="Tahoma"/>
                <a:cs typeface="Tahoma"/>
              </a:rPr>
              <a:t>with </a:t>
            </a:r>
            <a:r>
              <a:rPr lang="en-US" sz="1800" spc="-25" dirty="0">
                <a:solidFill>
                  <a:srgbClr val="373435"/>
                </a:solidFill>
                <a:latin typeface="Tahoma"/>
                <a:cs typeface="Tahoma"/>
              </a:rPr>
              <a:t>these</a:t>
            </a:r>
            <a:r>
              <a:rPr lang="en-US" sz="1800" spc="-114" dirty="0">
                <a:solidFill>
                  <a:srgbClr val="373435"/>
                </a:solidFill>
                <a:latin typeface="Tahoma"/>
                <a:cs typeface="Tahoma"/>
              </a:rPr>
              <a:t> </a:t>
            </a:r>
            <a:r>
              <a:rPr lang="en-US" sz="1800" spc="-25" dirty="0">
                <a:solidFill>
                  <a:srgbClr val="373435"/>
                </a:solidFill>
                <a:latin typeface="Tahoma"/>
                <a:cs typeface="Tahoma"/>
              </a:rPr>
              <a:t>versatile</a:t>
            </a:r>
            <a:r>
              <a:rPr lang="en-US" sz="1800" spc="-125" dirty="0">
                <a:solidFill>
                  <a:srgbClr val="373435"/>
                </a:solidFill>
                <a:latin typeface="Tahoma"/>
                <a:cs typeface="Tahoma"/>
              </a:rPr>
              <a:t> </a:t>
            </a:r>
            <a:r>
              <a:rPr lang="en-US" sz="1800" spc="-10" dirty="0">
                <a:solidFill>
                  <a:srgbClr val="373435"/>
                </a:solidFill>
                <a:latin typeface="Tahoma"/>
                <a:cs typeface="Tahoma"/>
              </a:rPr>
              <a:t>noodles.</a:t>
            </a:r>
            <a:endParaRPr lang="en-US" sz="1800" dirty="0">
              <a:latin typeface="Tahoma"/>
              <a:cs typeface="Tahoma"/>
            </a:endParaRPr>
          </a:p>
        </p:txBody>
      </p:sp>
      <p:pic>
        <p:nvPicPr>
          <p:cNvPr id="1030" name="Picture 6">
            <a:extLst>
              <a:ext uri="{FF2B5EF4-FFF2-40B4-BE49-F238E27FC236}">
                <a16:creationId xmlns:a16="http://schemas.microsoft.com/office/drawing/2014/main" id="{C45ABA2F-218F-F46C-C966-2C85AE3607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7895" y="1206279"/>
            <a:ext cx="3950809" cy="48363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75234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06F06E-2E8B-F3DC-3EDD-0E5695AEC7A5}"/>
            </a:ext>
          </a:extLst>
        </p:cNvPr>
        <p:cNvGrpSpPr/>
        <p:nvPr/>
      </p:nvGrpSpPr>
      <p:grpSpPr>
        <a:xfrm>
          <a:off x="0" y="0"/>
          <a:ext cx="0" cy="0"/>
          <a:chOff x="0" y="0"/>
          <a:chExt cx="0" cy="0"/>
        </a:xfrm>
      </p:grpSpPr>
      <p:pic>
        <p:nvPicPr>
          <p:cNvPr id="1026" name="Picture 2" descr="Asian Food Icons Images – Browse 216,211 Stock Photos, Vectors, and Video |  Adobe Stock">
            <a:extLst>
              <a:ext uri="{FF2B5EF4-FFF2-40B4-BE49-F238E27FC236}">
                <a16:creationId xmlns:a16="http://schemas.microsoft.com/office/drawing/2014/main" id="{9DB0DEBE-6952-D235-FE68-5F268C3FA0E8}"/>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a:off x="-18154" y="0"/>
            <a:ext cx="12210154" cy="68473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C356098-B7A2-5EE6-43B5-1462444EC5F3}"/>
              </a:ext>
            </a:extLst>
          </p:cNvPr>
          <p:cNvSpPr txBox="1"/>
          <p:nvPr/>
        </p:nvSpPr>
        <p:spPr>
          <a:xfrm>
            <a:off x="716839" y="43561"/>
            <a:ext cx="8729221" cy="1077218"/>
          </a:xfrm>
          <a:prstGeom prst="rect">
            <a:avLst/>
          </a:prstGeom>
          <a:noFill/>
        </p:spPr>
        <p:txBody>
          <a:bodyPr wrap="square" rtlCol="0">
            <a:spAutoFit/>
          </a:bodyPr>
          <a:lstStyle/>
          <a:p>
            <a:r>
              <a:rPr lang="en-US" sz="3200" b="1" dirty="0"/>
              <a:t>                               </a:t>
            </a:r>
            <a:r>
              <a:rPr lang="en-US" sz="3200" b="1" dirty="0" err="1"/>
              <a:t>iBerlin</a:t>
            </a:r>
            <a:r>
              <a:rPr lang="en-US" sz="3200" b="1" dirty="0"/>
              <a:t> </a:t>
            </a:r>
            <a:r>
              <a:rPr lang="en-US" sz="3200" b="1" i="1" dirty="0">
                <a:cs typeface="Calibri"/>
              </a:rPr>
              <a:t>Product Range</a:t>
            </a:r>
          </a:p>
          <a:p>
            <a:endParaRPr lang="en-US" sz="3200" dirty="0"/>
          </a:p>
        </p:txBody>
      </p:sp>
      <p:pic>
        <p:nvPicPr>
          <p:cNvPr id="3" name="Picture 2">
            <a:extLst>
              <a:ext uri="{FF2B5EF4-FFF2-40B4-BE49-F238E27FC236}">
                <a16:creationId xmlns:a16="http://schemas.microsoft.com/office/drawing/2014/main" id="{805D6A03-3A26-924F-AE7B-9E4ABDF630CB}"/>
              </a:ext>
            </a:extLst>
          </p:cNvPr>
          <p:cNvPicPr>
            <a:picLocks noChangeAspect="1"/>
          </p:cNvPicPr>
          <p:nvPr/>
        </p:nvPicPr>
        <p:blipFill>
          <a:blip r:embed="rId3"/>
          <a:stretch>
            <a:fillRect/>
          </a:stretch>
        </p:blipFill>
        <p:spPr>
          <a:xfrm>
            <a:off x="10191179" y="43561"/>
            <a:ext cx="1732926" cy="1568718"/>
          </a:xfrm>
          <a:prstGeom prst="rect">
            <a:avLst/>
          </a:prstGeom>
        </p:spPr>
      </p:pic>
      <p:sp>
        <p:nvSpPr>
          <p:cNvPr id="8" name="TextBox 7">
            <a:extLst>
              <a:ext uri="{FF2B5EF4-FFF2-40B4-BE49-F238E27FC236}">
                <a16:creationId xmlns:a16="http://schemas.microsoft.com/office/drawing/2014/main" id="{29AF396D-47BC-62FC-C944-D0D2E981549E}"/>
              </a:ext>
            </a:extLst>
          </p:cNvPr>
          <p:cNvSpPr txBox="1"/>
          <p:nvPr/>
        </p:nvSpPr>
        <p:spPr>
          <a:xfrm>
            <a:off x="4328015" y="1313144"/>
            <a:ext cx="7590132" cy="2436180"/>
          </a:xfrm>
          <a:prstGeom prst="rect">
            <a:avLst/>
          </a:prstGeom>
          <a:noFill/>
        </p:spPr>
        <p:txBody>
          <a:bodyPr wrap="square">
            <a:spAutoFit/>
          </a:bodyPr>
          <a:lstStyle/>
          <a:p>
            <a:pPr marL="12700" marR="5080" algn="just">
              <a:lnSpc>
                <a:spcPct val="101299"/>
              </a:lnSpc>
              <a:spcBef>
                <a:spcPts val="85"/>
              </a:spcBef>
            </a:pPr>
            <a:r>
              <a:rPr lang="en-US" b="1" dirty="0"/>
              <a:t>Artisanal </a:t>
            </a:r>
            <a:r>
              <a:rPr lang="en-US" b="1" dirty="0" err="1"/>
              <a:t>Dimsum</a:t>
            </a:r>
            <a:r>
              <a:rPr lang="en-US" b="1" dirty="0"/>
              <a:t> Sheets - </a:t>
            </a:r>
            <a:r>
              <a:rPr lang="en-US" b="1"/>
              <a:t>Round Bliss </a:t>
            </a:r>
            <a:endParaRPr lang="en-US" b="1" dirty="0"/>
          </a:p>
          <a:p>
            <a:pPr marL="12700" marR="5080" algn="just">
              <a:lnSpc>
                <a:spcPct val="101299"/>
              </a:lnSpc>
              <a:spcBef>
                <a:spcPts val="85"/>
              </a:spcBef>
            </a:pPr>
            <a:r>
              <a:rPr lang="en-IN" spc="-10" dirty="0">
                <a:solidFill>
                  <a:srgbClr val="373435"/>
                </a:solidFill>
                <a:latin typeface="Tahoma"/>
                <a:cs typeface="Tahoma"/>
              </a:rPr>
              <a:t>Elevate</a:t>
            </a:r>
            <a:r>
              <a:rPr lang="en-IN" spc="-35" dirty="0">
                <a:solidFill>
                  <a:srgbClr val="373435"/>
                </a:solidFill>
                <a:latin typeface="Tahoma"/>
                <a:cs typeface="Tahoma"/>
              </a:rPr>
              <a:t> </a:t>
            </a:r>
            <a:r>
              <a:rPr lang="en-US" sz="1800" dirty="0">
                <a:solidFill>
                  <a:srgbClr val="373435"/>
                </a:solidFill>
                <a:latin typeface="Tahoma"/>
                <a:cs typeface="Tahoma"/>
              </a:rPr>
              <a:t>your</a:t>
            </a:r>
            <a:r>
              <a:rPr lang="en-US" sz="1800" spc="-35" dirty="0">
                <a:solidFill>
                  <a:srgbClr val="373435"/>
                </a:solidFill>
                <a:latin typeface="Tahoma"/>
                <a:cs typeface="Tahoma"/>
              </a:rPr>
              <a:t> </a:t>
            </a:r>
            <a:r>
              <a:rPr lang="en-US" sz="1800" dirty="0">
                <a:solidFill>
                  <a:srgbClr val="373435"/>
                </a:solidFill>
                <a:latin typeface="Tahoma"/>
                <a:cs typeface="Tahoma"/>
              </a:rPr>
              <a:t>dishes</a:t>
            </a:r>
            <a:r>
              <a:rPr lang="en-US" sz="1800" spc="-30" dirty="0">
                <a:solidFill>
                  <a:srgbClr val="373435"/>
                </a:solidFill>
                <a:latin typeface="Tahoma"/>
                <a:cs typeface="Tahoma"/>
              </a:rPr>
              <a:t> </a:t>
            </a:r>
            <a:r>
              <a:rPr lang="en-US" sz="1800" dirty="0">
                <a:solidFill>
                  <a:srgbClr val="373435"/>
                </a:solidFill>
                <a:latin typeface="Tahoma"/>
                <a:cs typeface="Tahoma"/>
              </a:rPr>
              <a:t>with</a:t>
            </a:r>
            <a:r>
              <a:rPr lang="en-US" sz="1800" spc="-30" dirty="0">
                <a:solidFill>
                  <a:srgbClr val="373435"/>
                </a:solidFill>
                <a:latin typeface="Tahoma"/>
                <a:cs typeface="Tahoma"/>
              </a:rPr>
              <a:t> </a:t>
            </a:r>
            <a:r>
              <a:rPr lang="en-US" sz="1800" dirty="0">
                <a:solidFill>
                  <a:srgbClr val="373435"/>
                </a:solidFill>
                <a:latin typeface="Tahoma"/>
                <a:cs typeface="Tahoma"/>
              </a:rPr>
              <a:t>our</a:t>
            </a:r>
            <a:r>
              <a:rPr lang="en-US" sz="1800" spc="-30" dirty="0">
                <a:solidFill>
                  <a:srgbClr val="373435"/>
                </a:solidFill>
                <a:latin typeface="Tahoma"/>
                <a:cs typeface="Tahoma"/>
              </a:rPr>
              <a:t> </a:t>
            </a:r>
            <a:r>
              <a:rPr lang="en-US" sz="1800" spc="-10" dirty="0">
                <a:solidFill>
                  <a:srgbClr val="373435"/>
                </a:solidFill>
                <a:latin typeface="Tahoma"/>
                <a:cs typeface="Tahoma"/>
              </a:rPr>
              <a:t>premium </a:t>
            </a:r>
            <a:r>
              <a:rPr lang="en-US" sz="1800" dirty="0">
                <a:solidFill>
                  <a:srgbClr val="373435"/>
                </a:solidFill>
                <a:latin typeface="Tahoma"/>
                <a:cs typeface="Tahoma"/>
              </a:rPr>
              <a:t>noodles</a:t>
            </a:r>
            <a:r>
              <a:rPr lang="en-US" sz="1800" spc="-30" dirty="0">
                <a:solidFill>
                  <a:srgbClr val="373435"/>
                </a:solidFill>
                <a:latin typeface="Tahoma"/>
                <a:cs typeface="Tahoma"/>
              </a:rPr>
              <a:t> </a:t>
            </a:r>
            <a:r>
              <a:rPr lang="en-US" sz="1800" dirty="0">
                <a:solidFill>
                  <a:srgbClr val="373435"/>
                </a:solidFill>
                <a:latin typeface="Tahoma"/>
                <a:cs typeface="Tahoma"/>
              </a:rPr>
              <a:t>collection,</a:t>
            </a:r>
            <a:r>
              <a:rPr lang="en-US" sz="1800" spc="-25" dirty="0">
                <a:solidFill>
                  <a:srgbClr val="373435"/>
                </a:solidFill>
                <a:latin typeface="Tahoma"/>
                <a:cs typeface="Tahoma"/>
              </a:rPr>
              <a:t> </a:t>
            </a:r>
            <a:r>
              <a:rPr lang="en-US" sz="1800" spc="-20" dirty="0">
                <a:solidFill>
                  <a:srgbClr val="373435"/>
                </a:solidFill>
                <a:latin typeface="Tahoma"/>
                <a:cs typeface="Tahoma"/>
              </a:rPr>
              <a:t>featuring</a:t>
            </a:r>
            <a:r>
              <a:rPr lang="en-US" sz="1800" spc="-25" dirty="0">
                <a:solidFill>
                  <a:srgbClr val="373435"/>
                </a:solidFill>
                <a:latin typeface="Tahoma"/>
                <a:cs typeface="Tahoma"/>
              </a:rPr>
              <a:t> </a:t>
            </a:r>
            <a:r>
              <a:rPr lang="en-US" sz="1800" dirty="0">
                <a:solidFill>
                  <a:srgbClr val="373435"/>
                </a:solidFill>
                <a:latin typeface="Tahoma"/>
                <a:cs typeface="Tahoma"/>
              </a:rPr>
              <a:t>a</a:t>
            </a:r>
            <a:r>
              <a:rPr lang="en-US" sz="1800" spc="-20" dirty="0">
                <a:solidFill>
                  <a:srgbClr val="373435"/>
                </a:solidFill>
                <a:latin typeface="Tahoma"/>
                <a:cs typeface="Tahoma"/>
              </a:rPr>
              <a:t> range</a:t>
            </a:r>
            <a:r>
              <a:rPr lang="en-US" sz="1800" spc="-25" dirty="0">
                <a:solidFill>
                  <a:srgbClr val="373435"/>
                </a:solidFill>
                <a:latin typeface="Tahoma"/>
                <a:cs typeface="Tahoma"/>
              </a:rPr>
              <a:t> of </a:t>
            </a:r>
            <a:r>
              <a:rPr lang="en-US" sz="1800" spc="-10" dirty="0">
                <a:solidFill>
                  <a:srgbClr val="373435"/>
                </a:solidFill>
                <a:latin typeface="Tahoma"/>
                <a:cs typeface="Tahoma"/>
              </a:rPr>
              <a:t>options.</a:t>
            </a:r>
            <a:endParaRPr lang="en-US" sz="1800" dirty="0">
              <a:latin typeface="Tahoma"/>
              <a:cs typeface="Tahoma"/>
            </a:endParaRPr>
          </a:p>
          <a:p>
            <a:pPr marL="12700" marR="5080" algn="just">
              <a:lnSpc>
                <a:spcPct val="101299"/>
              </a:lnSpc>
              <a:spcBef>
                <a:spcPts val="325"/>
              </a:spcBef>
            </a:pPr>
            <a:r>
              <a:rPr lang="en-US" sz="1800" spc="-5" dirty="0">
                <a:solidFill>
                  <a:srgbClr val="373435"/>
                </a:solidFill>
                <a:latin typeface="Tahoma"/>
                <a:cs typeface="Tahoma"/>
              </a:rPr>
              <a:t>Choose</a:t>
            </a:r>
            <a:r>
              <a:rPr lang="en-US" sz="1800" spc="-135" dirty="0">
                <a:solidFill>
                  <a:srgbClr val="373435"/>
                </a:solidFill>
                <a:latin typeface="Tahoma"/>
                <a:cs typeface="Tahoma"/>
              </a:rPr>
              <a:t> </a:t>
            </a:r>
            <a:r>
              <a:rPr lang="en-US" sz="1800" spc="-5" dirty="0">
                <a:solidFill>
                  <a:srgbClr val="373435"/>
                </a:solidFill>
                <a:latin typeface="Tahoma"/>
                <a:cs typeface="Tahoma"/>
              </a:rPr>
              <a:t>from</a:t>
            </a:r>
            <a:r>
              <a:rPr lang="en-US" sz="1800" spc="-135" dirty="0">
                <a:solidFill>
                  <a:srgbClr val="373435"/>
                </a:solidFill>
                <a:latin typeface="Tahoma"/>
                <a:cs typeface="Tahoma"/>
              </a:rPr>
              <a:t> </a:t>
            </a:r>
            <a:r>
              <a:rPr lang="en-US" sz="1800" spc="-15" dirty="0">
                <a:solidFill>
                  <a:srgbClr val="373435"/>
                </a:solidFill>
                <a:latin typeface="Tahoma"/>
                <a:cs typeface="Tahoma"/>
              </a:rPr>
              <a:t>round</a:t>
            </a:r>
            <a:r>
              <a:rPr lang="en-US" sz="1800" spc="-135" dirty="0">
                <a:solidFill>
                  <a:srgbClr val="373435"/>
                </a:solidFill>
                <a:latin typeface="Tahoma"/>
                <a:cs typeface="Tahoma"/>
              </a:rPr>
              <a:t> </a:t>
            </a:r>
            <a:r>
              <a:rPr lang="en-US" sz="1800" spc="-5" dirty="0">
                <a:solidFill>
                  <a:srgbClr val="373435"/>
                </a:solidFill>
                <a:latin typeface="Tahoma"/>
                <a:cs typeface="Tahoma"/>
              </a:rPr>
              <a:t>noodles</a:t>
            </a:r>
            <a:r>
              <a:rPr lang="en-US" sz="1800" spc="-140" dirty="0">
                <a:solidFill>
                  <a:srgbClr val="373435"/>
                </a:solidFill>
                <a:latin typeface="Tahoma"/>
                <a:cs typeface="Tahoma"/>
              </a:rPr>
              <a:t> </a:t>
            </a:r>
            <a:r>
              <a:rPr lang="en-US" sz="1800" spc="-5" dirty="0">
                <a:solidFill>
                  <a:srgbClr val="373435"/>
                </a:solidFill>
                <a:latin typeface="Tahoma"/>
                <a:cs typeface="Tahoma"/>
              </a:rPr>
              <a:t>in</a:t>
            </a:r>
            <a:r>
              <a:rPr lang="en-US" sz="1800" spc="-135" dirty="0">
                <a:solidFill>
                  <a:srgbClr val="373435"/>
                </a:solidFill>
                <a:latin typeface="Tahoma"/>
                <a:cs typeface="Tahoma"/>
              </a:rPr>
              <a:t> </a:t>
            </a:r>
            <a:r>
              <a:rPr lang="en-US" sz="1800" spc="-175" dirty="0">
                <a:solidFill>
                  <a:srgbClr val="373435"/>
                </a:solidFill>
                <a:latin typeface="Tahoma"/>
                <a:cs typeface="Tahoma"/>
              </a:rPr>
              <a:t>1</a:t>
            </a:r>
            <a:r>
              <a:rPr lang="en-US" sz="1800" spc="-135" dirty="0">
                <a:solidFill>
                  <a:srgbClr val="373435"/>
                </a:solidFill>
                <a:latin typeface="Tahoma"/>
                <a:cs typeface="Tahoma"/>
              </a:rPr>
              <a:t> </a:t>
            </a:r>
            <a:r>
              <a:rPr lang="en-US" sz="1800" spc="-10" dirty="0">
                <a:solidFill>
                  <a:srgbClr val="373435"/>
                </a:solidFill>
                <a:latin typeface="Tahoma"/>
                <a:cs typeface="Tahoma"/>
              </a:rPr>
              <a:t>mm,</a:t>
            </a:r>
            <a:r>
              <a:rPr lang="en-US" sz="1800" spc="-135" dirty="0">
                <a:solidFill>
                  <a:srgbClr val="373435"/>
                </a:solidFill>
                <a:latin typeface="Tahoma"/>
                <a:cs typeface="Tahoma"/>
              </a:rPr>
              <a:t> </a:t>
            </a:r>
            <a:r>
              <a:rPr lang="en-US" sz="1800" spc="-125" dirty="0">
                <a:solidFill>
                  <a:srgbClr val="373435"/>
                </a:solidFill>
                <a:latin typeface="Tahoma"/>
                <a:cs typeface="Tahoma"/>
              </a:rPr>
              <a:t>1.2</a:t>
            </a:r>
            <a:r>
              <a:rPr lang="en-US" sz="1800" spc="-70" dirty="0">
                <a:solidFill>
                  <a:srgbClr val="373435"/>
                </a:solidFill>
                <a:latin typeface="Tahoma"/>
                <a:cs typeface="Tahoma"/>
              </a:rPr>
              <a:t> </a:t>
            </a:r>
            <a:r>
              <a:rPr lang="en-US" sz="1800" spc="-10" dirty="0">
                <a:solidFill>
                  <a:srgbClr val="373435"/>
                </a:solidFill>
                <a:latin typeface="Tahoma"/>
                <a:cs typeface="Tahoma"/>
              </a:rPr>
              <a:t>mm,</a:t>
            </a:r>
            <a:r>
              <a:rPr lang="en-US" sz="1800" spc="-90" dirty="0">
                <a:solidFill>
                  <a:srgbClr val="373435"/>
                </a:solidFill>
                <a:latin typeface="Tahoma"/>
                <a:cs typeface="Tahoma"/>
              </a:rPr>
              <a:t> </a:t>
            </a:r>
            <a:r>
              <a:rPr lang="en-US" sz="1800" spc="-15" dirty="0">
                <a:solidFill>
                  <a:srgbClr val="373435"/>
                </a:solidFill>
                <a:latin typeface="Tahoma"/>
                <a:cs typeface="Tahoma"/>
              </a:rPr>
              <a:t>and</a:t>
            </a:r>
            <a:r>
              <a:rPr lang="en-US" sz="1800" spc="-90" dirty="0">
                <a:solidFill>
                  <a:srgbClr val="373435"/>
                </a:solidFill>
                <a:latin typeface="Tahoma"/>
                <a:cs typeface="Tahoma"/>
              </a:rPr>
              <a:t> 1.5 </a:t>
            </a:r>
            <a:r>
              <a:rPr lang="en-US" sz="1800" spc="35" dirty="0">
                <a:solidFill>
                  <a:srgbClr val="373435"/>
                </a:solidFill>
                <a:latin typeface="Tahoma"/>
                <a:cs typeface="Tahoma"/>
              </a:rPr>
              <a:t>mm</a:t>
            </a:r>
            <a:r>
              <a:rPr lang="en-US" sz="1800" spc="-90" dirty="0">
                <a:solidFill>
                  <a:srgbClr val="373435"/>
                </a:solidFill>
                <a:latin typeface="Tahoma"/>
                <a:cs typeface="Tahoma"/>
              </a:rPr>
              <a:t> </a:t>
            </a:r>
            <a:r>
              <a:rPr lang="en-US" sz="1800" spc="-25" dirty="0">
                <a:solidFill>
                  <a:srgbClr val="373435"/>
                </a:solidFill>
                <a:latin typeface="Tahoma"/>
                <a:cs typeface="Tahoma"/>
              </a:rPr>
              <a:t>thicknesses,</a:t>
            </a:r>
            <a:r>
              <a:rPr lang="en-US" sz="1800" spc="-90" dirty="0">
                <a:solidFill>
                  <a:srgbClr val="373435"/>
                </a:solidFill>
                <a:latin typeface="Tahoma"/>
                <a:cs typeface="Tahoma"/>
              </a:rPr>
              <a:t> </a:t>
            </a:r>
            <a:r>
              <a:rPr lang="en-US" sz="1800" spc="-20" dirty="0">
                <a:solidFill>
                  <a:srgbClr val="373435"/>
                </a:solidFill>
                <a:latin typeface="Tahoma"/>
                <a:cs typeface="Tahoma"/>
              </a:rPr>
              <a:t>or</a:t>
            </a:r>
            <a:r>
              <a:rPr lang="en-US" sz="1800" spc="-90" dirty="0">
                <a:solidFill>
                  <a:srgbClr val="373435"/>
                </a:solidFill>
                <a:latin typeface="Tahoma"/>
                <a:cs typeface="Tahoma"/>
              </a:rPr>
              <a:t> </a:t>
            </a:r>
            <a:r>
              <a:rPr lang="en-US" sz="1800" spc="-5" dirty="0">
                <a:solidFill>
                  <a:srgbClr val="373435"/>
                </a:solidFill>
                <a:latin typeface="Tahoma"/>
                <a:cs typeface="Tahoma"/>
              </a:rPr>
              <a:t>opt</a:t>
            </a:r>
            <a:r>
              <a:rPr lang="en-US" sz="1800" spc="-90" dirty="0">
                <a:solidFill>
                  <a:srgbClr val="373435"/>
                </a:solidFill>
                <a:latin typeface="Tahoma"/>
                <a:cs typeface="Tahoma"/>
              </a:rPr>
              <a:t> </a:t>
            </a:r>
            <a:r>
              <a:rPr lang="en-US" sz="1800" spc="-40" dirty="0">
                <a:solidFill>
                  <a:srgbClr val="373435"/>
                </a:solidFill>
                <a:latin typeface="Tahoma"/>
                <a:cs typeface="Tahoma"/>
              </a:rPr>
              <a:t>for</a:t>
            </a:r>
            <a:r>
              <a:rPr lang="en-US" sz="1800" spc="-15" dirty="0">
                <a:solidFill>
                  <a:srgbClr val="373435"/>
                </a:solidFill>
                <a:latin typeface="Tahoma"/>
                <a:cs typeface="Tahoma"/>
              </a:rPr>
              <a:t> </a:t>
            </a:r>
            <a:r>
              <a:rPr lang="en-US" sz="1800" spc="-10" dirty="0">
                <a:solidFill>
                  <a:srgbClr val="373435"/>
                </a:solidFill>
                <a:latin typeface="Tahoma"/>
                <a:cs typeface="Tahoma"/>
              </a:rPr>
              <a:t>the</a:t>
            </a:r>
            <a:r>
              <a:rPr lang="en-US" sz="1800" spc="55" dirty="0">
                <a:solidFill>
                  <a:srgbClr val="373435"/>
                </a:solidFill>
                <a:latin typeface="Tahoma"/>
                <a:cs typeface="Tahoma"/>
              </a:rPr>
              <a:t> </a:t>
            </a:r>
            <a:r>
              <a:rPr lang="en-US" sz="1800" spc="-15" dirty="0">
                <a:solidFill>
                  <a:srgbClr val="373435"/>
                </a:solidFill>
                <a:latin typeface="Tahoma"/>
                <a:cs typeface="Tahoma"/>
              </a:rPr>
              <a:t>delicate</a:t>
            </a:r>
            <a:r>
              <a:rPr lang="en-US" sz="1800" spc="50" dirty="0">
                <a:solidFill>
                  <a:srgbClr val="373435"/>
                </a:solidFill>
                <a:latin typeface="Tahoma"/>
                <a:cs typeface="Tahoma"/>
              </a:rPr>
              <a:t> </a:t>
            </a:r>
            <a:r>
              <a:rPr lang="en-US" sz="1800" spc="-10" dirty="0">
                <a:solidFill>
                  <a:srgbClr val="373435"/>
                </a:solidFill>
                <a:latin typeface="Tahoma"/>
                <a:cs typeface="Tahoma"/>
              </a:rPr>
              <a:t>flat</a:t>
            </a:r>
            <a:r>
              <a:rPr lang="en-US" sz="1800" spc="55" dirty="0">
                <a:solidFill>
                  <a:srgbClr val="373435"/>
                </a:solidFill>
                <a:latin typeface="Tahoma"/>
                <a:cs typeface="Tahoma"/>
              </a:rPr>
              <a:t> </a:t>
            </a:r>
            <a:r>
              <a:rPr lang="en-US" sz="1800" spc="-5" dirty="0">
                <a:solidFill>
                  <a:srgbClr val="373435"/>
                </a:solidFill>
                <a:latin typeface="Tahoma"/>
                <a:cs typeface="Tahoma"/>
              </a:rPr>
              <a:t>noodles</a:t>
            </a:r>
            <a:r>
              <a:rPr lang="en-US" sz="1800" spc="50" dirty="0">
                <a:solidFill>
                  <a:srgbClr val="373435"/>
                </a:solidFill>
                <a:latin typeface="Tahoma"/>
                <a:cs typeface="Tahoma"/>
              </a:rPr>
              <a:t> </a:t>
            </a:r>
            <a:r>
              <a:rPr lang="en-US" sz="1800" spc="-25" dirty="0">
                <a:solidFill>
                  <a:srgbClr val="373435"/>
                </a:solidFill>
                <a:latin typeface="Tahoma"/>
                <a:cs typeface="Tahoma"/>
              </a:rPr>
              <a:t>available</a:t>
            </a:r>
            <a:r>
              <a:rPr lang="en-US" sz="1800" spc="50" dirty="0">
                <a:solidFill>
                  <a:srgbClr val="373435"/>
                </a:solidFill>
                <a:latin typeface="Tahoma"/>
                <a:cs typeface="Tahoma"/>
              </a:rPr>
              <a:t> </a:t>
            </a:r>
            <a:r>
              <a:rPr lang="en-US" sz="1800" spc="-5" dirty="0">
                <a:solidFill>
                  <a:srgbClr val="373435"/>
                </a:solidFill>
                <a:latin typeface="Tahoma"/>
                <a:cs typeface="Tahoma"/>
              </a:rPr>
              <a:t>in</a:t>
            </a:r>
            <a:r>
              <a:rPr lang="en-US" sz="1800" spc="55" dirty="0">
                <a:solidFill>
                  <a:srgbClr val="373435"/>
                </a:solidFill>
                <a:latin typeface="Tahoma"/>
                <a:cs typeface="Tahoma"/>
              </a:rPr>
              <a:t> </a:t>
            </a:r>
            <a:r>
              <a:rPr lang="en-US" sz="1800" spc="-235" dirty="0">
                <a:solidFill>
                  <a:srgbClr val="373435"/>
                </a:solidFill>
                <a:latin typeface="Tahoma"/>
                <a:cs typeface="Tahoma"/>
              </a:rPr>
              <a:t>1</a:t>
            </a:r>
            <a:r>
              <a:rPr lang="en-US" sz="1800" spc="-105" dirty="0">
                <a:solidFill>
                  <a:srgbClr val="373435"/>
                </a:solidFill>
                <a:latin typeface="Tahoma"/>
                <a:cs typeface="Tahoma"/>
              </a:rPr>
              <a:t> </a:t>
            </a:r>
            <a:r>
              <a:rPr lang="en-US" sz="1800" spc="35" dirty="0">
                <a:solidFill>
                  <a:srgbClr val="373435"/>
                </a:solidFill>
                <a:latin typeface="Tahoma"/>
                <a:cs typeface="Tahoma"/>
              </a:rPr>
              <a:t>mm</a:t>
            </a:r>
            <a:r>
              <a:rPr lang="en-US" sz="1800" spc="-160" dirty="0">
                <a:solidFill>
                  <a:srgbClr val="373435"/>
                </a:solidFill>
                <a:latin typeface="Tahoma"/>
                <a:cs typeface="Tahoma"/>
              </a:rPr>
              <a:t> </a:t>
            </a:r>
            <a:r>
              <a:rPr lang="en-US" sz="1800" spc="-15" dirty="0">
                <a:solidFill>
                  <a:srgbClr val="373435"/>
                </a:solidFill>
                <a:latin typeface="Tahoma"/>
                <a:cs typeface="Tahoma"/>
              </a:rPr>
              <a:t>and</a:t>
            </a:r>
            <a:r>
              <a:rPr lang="en-US" sz="1800" spc="-160" dirty="0">
                <a:solidFill>
                  <a:srgbClr val="373435"/>
                </a:solidFill>
                <a:latin typeface="Tahoma"/>
                <a:cs typeface="Tahoma"/>
              </a:rPr>
              <a:t> </a:t>
            </a:r>
            <a:r>
              <a:rPr lang="en-US" sz="1800" spc="-100" dirty="0">
                <a:solidFill>
                  <a:srgbClr val="373435"/>
                </a:solidFill>
                <a:latin typeface="Tahoma"/>
                <a:cs typeface="Tahoma"/>
              </a:rPr>
              <a:t>1.2</a:t>
            </a:r>
            <a:r>
              <a:rPr lang="en-US" sz="1800" spc="-160" dirty="0">
                <a:solidFill>
                  <a:srgbClr val="373435"/>
                </a:solidFill>
                <a:latin typeface="Tahoma"/>
                <a:cs typeface="Tahoma"/>
              </a:rPr>
              <a:t> </a:t>
            </a:r>
            <a:r>
              <a:rPr lang="en-US" sz="1800" spc="-10" dirty="0">
                <a:solidFill>
                  <a:srgbClr val="373435"/>
                </a:solidFill>
                <a:latin typeface="Tahoma"/>
                <a:cs typeface="Tahoma"/>
              </a:rPr>
              <a:t>mm in fresh</a:t>
            </a:r>
            <a:r>
              <a:rPr lang="en-US" spc="-10" dirty="0">
                <a:solidFill>
                  <a:srgbClr val="373435"/>
                </a:solidFill>
                <a:latin typeface="Tahoma"/>
                <a:cs typeface="Tahoma"/>
              </a:rPr>
              <a:t>, frozen and dehydrated variant.</a:t>
            </a:r>
            <a:endParaRPr lang="en-US" sz="1800" dirty="0">
              <a:latin typeface="Tahoma"/>
              <a:cs typeface="Tahoma"/>
            </a:endParaRPr>
          </a:p>
          <a:p>
            <a:pPr marL="12700" marR="5080" algn="just">
              <a:lnSpc>
                <a:spcPct val="101200"/>
              </a:lnSpc>
              <a:spcBef>
                <a:spcPts val="330"/>
              </a:spcBef>
            </a:pPr>
            <a:r>
              <a:rPr lang="en-US" sz="1800" dirty="0">
                <a:solidFill>
                  <a:srgbClr val="373435"/>
                </a:solidFill>
                <a:latin typeface="Tahoma"/>
                <a:cs typeface="Tahoma"/>
              </a:rPr>
              <a:t>1.2</a:t>
            </a:r>
            <a:r>
              <a:rPr lang="en-US" sz="1800" spc="345" dirty="0">
                <a:solidFill>
                  <a:srgbClr val="373435"/>
                </a:solidFill>
                <a:latin typeface="Tahoma"/>
                <a:cs typeface="Tahoma"/>
              </a:rPr>
              <a:t> </a:t>
            </a:r>
            <a:r>
              <a:rPr lang="en-US" sz="1800" dirty="0">
                <a:solidFill>
                  <a:srgbClr val="373435"/>
                </a:solidFill>
                <a:latin typeface="Tahoma"/>
                <a:cs typeface="Tahoma"/>
              </a:rPr>
              <a:t>MM</a:t>
            </a:r>
            <a:r>
              <a:rPr lang="en-US" sz="1800" spc="-5" dirty="0">
                <a:solidFill>
                  <a:srgbClr val="373435"/>
                </a:solidFill>
                <a:latin typeface="Tahoma"/>
                <a:cs typeface="Tahoma"/>
              </a:rPr>
              <a:t> </a:t>
            </a:r>
            <a:r>
              <a:rPr lang="en-US" sz="1800" dirty="0">
                <a:solidFill>
                  <a:srgbClr val="373435"/>
                </a:solidFill>
                <a:latin typeface="Tahoma"/>
                <a:cs typeface="Tahoma"/>
              </a:rPr>
              <a:t>Round</a:t>
            </a:r>
            <a:r>
              <a:rPr lang="en-US" sz="1800" spc="-10" dirty="0">
                <a:solidFill>
                  <a:srgbClr val="373435"/>
                </a:solidFill>
                <a:latin typeface="Tahoma"/>
                <a:cs typeface="Tahoma"/>
              </a:rPr>
              <a:t> </a:t>
            </a:r>
            <a:r>
              <a:rPr lang="en-US" sz="1800" dirty="0">
                <a:solidFill>
                  <a:srgbClr val="373435"/>
                </a:solidFill>
                <a:latin typeface="Tahoma"/>
                <a:cs typeface="Tahoma"/>
              </a:rPr>
              <a:t>-Spicy</a:t>
            </a:r>
            <a:r>
              <a:rPr lang="en-US" sz="1800" spc="-10" dirty="0">
                <a:solidFill>
                  <a:srgbClr val="373435"/>
                </a:solidFill>
                <a:latin typeface="Tahoma"/>
                <a:cs typeface="Tahoma"/>
              </a:rPr>
              <a:t> </a:t>
            </a:r>
            <a:r>
              <a:rPr lang="en-US" sz="1800" dirty="0">
                <a:solidFill>
                  <a:srgbClr val="373435"/>
                </a:solidFill>
                <a:latin typeface="Tahoma"/>
                <a:cs typeface="Tahoma"/>
              </a:rPr>
              <a:t>Noodles</a:t>
            </a:r>
            <a:r>
              <a:rPr lang="en-US" sz="1800" spc="-10" dirty="0">
                <a:solidFill>
                  <a:srgbClr val="373435"/>
                </a:solidFill>
                <a:latin typeface="Tahoma"/>
                <a:cs typeface="Tahoma"/>
              </a:rPr>
              <a:t> White </a:t>
            </a:r>
            <a:r>
              <a:rPr lang="en-US" sz="1800" spc="-20" dirty="0">
                <a:solidFill>
                  <a:srgbClr val="373435"/>
                </a:solidFill>
                <a:latin typeface="Tahoma"/>
                <a:cs typeface="Tahoma"/>
              </a:rPr>
              <a:t>and</a:t>
            </a:r>
            <a:r>
              <a:rPr lang="en-US" sz="1800" spc="-145" dirty="0">
                <a:solidFill>
                  <a:srgbClr val="373435"/>
                </a:solidFill>
                <a:latin typeface="Tahoma"/>
                <a:cs typeface="Tahoma"/>
              </a:rPr>
              <a:t> </a:t>
            </a:r>
            <a:r>
              <a:rPr lang="en-US" sz="1800" spc="-10" dirty="0">
                <a:solidFill>
                  <a:srgbClr val="373435"/>
                </a:solidFill>
                <a:latin typeface="Tahoma"/>
                <a:cs typeface="Tahoma"/>
              </a:rPr>
              <a:t>Yellow.</a:t>
            </a:r>
            <a:endParaRPr lang="en-US" sz="1800" dirty="0">
              <a:latin typeface="Tahoma"/>
              <a:cs typeface="Tahoma"/>
            </a:endParaRPr>
          </a:p>
          <a:p>
            <a:pPr marL="12700" marR="5715" algn="just">
              <a:lnSpc>
                <a:spcPct val="101299"/>
              </a:lnSpc>
              <a:spcBef>
                <a:spcPts val="330"/>
              </a:spcBef>
            </a:pPr>
            <a:r>
              <a:rPr lang="en-US" sz="1800" dirty="0">
                <a:solidFill>
                  <a:srgbClr val="373435"/>
                </a:solidFill>
                <a:latin typeface="Tahoma"/>
                <a:cs typeface="Tahoma"/>
              </a:rPr>
              <a:t>Unleash</a:t>
            </a:r>
            <a:r>
              <a:rPr lang="en-US" sz="1800" spc="90" dirty="0">
                <a:solidFill>
                  <a:srgbClr val="373435"/>
                </a:solidFill>
                <a:latin typeface="Tahoma"/>
                <a:cs typeface="Tahoma"/>
              </a:rPr>
              <a:t> </a:t>
            </a:r>
            <a:r>
              <a:rPr lang="en-US" sz="1800" dirty="0">
                <a:solidFill>
                  <a:srgbClr val="373435"/>
                </a:solidFill>
                <a:latin typeface="Tahoma"/>
                <a:cs typeface="Tahoma"/>
              </a:rPr>
              <a:t>your</a:t>
            </a:r>
            <a:r>
              <a:rPr lang="en-US" sz="1800" spc="90" dirty="0">
                <a:solidFill>
                  <a:srgbClr val="373435"/>
                </a:solidFill>
                <a:latin typeface="Tahoma"/>
                <a:cs typeface="Tahoma"/>
              </a:rPr>
              <a:t> </a:t>
            </a:r>
            <a:r>
              <a:rPr lang="en-US" sz="1800" dirty="0">
                <a:solidFill>
                  <a:srgbClr val="373435"/>
                </a:solidFill>
                <a:latin typeface="Tahoma"/>
                <a:cs typeface="Tahoma"/>
              </a:rPr>
              <a:t>culinary</a:t>
            </a:r>
            <a:r>
              <a:rPr lang="en-US" sz="1800" spc="95" dirty="0">
                <a:solidFill>
                  <a:srgbClr val="373435"/>
                </a:solidFill>
                <a:latin typeface="Tahoma"/>
                <a:cs typeface="Tahoma"/>
              </a:rPr>
              <a:t> </a:t>
            </a:r>
            <a:r>
              <a:rPr lang="en-US" sz="1800" dirty="0">
                <a:solidFill>
                  <a:srgbClr val="373435"/>
                </a:solidFill>
                <a:latin typeface="Tahoma"/>
                <a:cs typeface="Tahoma"/>
              </a:rPr>
              <a:t>creativity</a:t>
            </a:r>
            <a:r>
              <a:rPr lang="en-US" sz="1800" spc="90" dirty="0">
                <a:solidFill>
                  <a:srgbClr val="373435"/>
                </a:solidFill>
                <a:latin typeface="Tahoma"/>
                <a:cs typeface="Tahoma"/>
              </a:rPr>
              <a:t> </a:t>
            </a:r>
            <a:r>
              <a:rPr lang="en-US" sz="1800" spc="-20" dirty="0">
                <a:solidFill>
                  <a:srgbClr val="373435"/>
                </a:solidFill>
                <a:latin typeface="Tahoma"/>
                <a:cs typeface="Tahoma"/>
              </a:rPr>
              <a:t>with </a:t>
            </a:r>
            <a:r>
              <a:rPr lang="en-US" sz="1800" spc="-25" dirty="0">
                <a:solidFill>
                  <a:srgbClr val="373435"/>
                </a:solidFill>
                <a:latin typeface="Tahoma"/>
                <a:cs typeface="Tahoma"/>
              </a:rPr>
              <a:t>these</a:t>
            </a:r>
            <a:r>
              <a:rPr lang="en-US" sz="1800" spc="-114" dirty="0">
                <a:solidFill>
                  <a:srgbClr val="373435"/>
                </a:solidFill>
                <a:latin typeface="Tahoma"/>
                <a:cs typeface="Tahoma"/>
              </a:rPr>
              <a:t> </a:t>
            </a:r>
            <a:r>
              <a:rPr lang="en-US" sz="1800" spc="-25" dirty="0">
                <a:solidFill>
                  <a:srgbClr val="373435"/>
                </a:solidFill>
                <a:latin typeface="Tahoma"/>
                <a:cs typeface="Tahoma"/>
              </a:rPr>
              <a:t>versatile</a:t>
            </a:r>
            <a:r>
              <a:rPr lang="en-US" sz="1800" spc="-125" dirty="0">
                <a:solidFill>
                  <a:srgbClr val="373435"/>
                </a:solidFill>
                <a:latin typeface="Tahoma"/>
                <a:cs typeface="Tahoma"/>
              </a:rPr>
              <a:t> </a:t>
            </a:r>
            <a:r>
              <a:rPr lang="en-US" sz="1800" spc="-10" dirty="0">
                <a:solidFill>
                  <a:srgbClr val="373435"/>
                </a:solidFill>
                <a:latin typeface="Tahoma"/>
                <a:cs typeface="Tahoma"/>
              </a:rPr>
              <a:t>noodles.</a:t>
            </a:r>
            <a:endParaRPr lang="en-US" sz="1800" dirty="0">
              <a:latin typeface="Tahoma"/>
              <a:cs typeface="Tahoma"/>
            </a:endParaRPr>
          </a:p>
        </p:txBody>
      </p:sp>
      <p:grpSp>
        <p:nvGrpSpPr>
          <p:cNvPr id="9" name="object 10">
            <a:extLst>
              <a:ext uri="{FF2B5EF4-FFF2-40B4-BE49-F238E27FC236}">
                <a16:creationId xmlns:a16="http://schemas.microsoft.com/office/drawing/2014/main" id="{2F28CBF3-EEF9-D2FC-B9B2-74C774049612}"/>
              </a:ext>
            </a:extLst>
          </p:cNvPr>
          <p:cNvGrpSpPr/>
          <p:nvPr/>
        </p:nvGrpSpPr>
        <p:grpSpPr>
          <a:xfrm>
            <a:off x="267895" y="3775940"/>
            <a:ext cx="3885783" cy="2065905"/>
            <a:chOff x="2744441" y="1560823"/>
            <a:chExt cx="2070735" cy="1362710"/>
          </a:xfrm>
        </p:grpSpPr>
        <p:pic>
          <p:nvPicPr>
            <p:cNvPr id="10" name="object 11">
              <a:extLst>
                <a:ext uri="{FF2B5EF4-FFF2-40B4-BE49-F238E27FC236}">
                  <a16:creationId xmlns:a16="http://schemas.microsoft.com/office/drawing/2014/main" id="{562089D0-5718-7049-D794-1449D28475A5}"/>
                </a:ext>
              </a:extLst>
            </p:cNvPr>
            <p:cNvPicPr/>
            <p:nvPr/>
          </p:nvPicPr>
          <p:blipFill>
            <a:blip r:embed="rId4" cstate="print"/>
            <a:stretch>
              <a:fillRect/>
            </a:stretch>
          </p:blipFill>
          <p:spPr>
            <a:xfrm>
              <a:off x="2747616" y="1563998"/>
              <a:ext cx="2064291" cy="1355745"/>
            </a:xfrm>
            <a:prstGeom prst="rect">
              <a:avLst/>
            </a:prstGeom>
          </p:spPr>
        </p:pic>
        <p:sp>
          <p:nvSpPr>
            <p:cNvPr id="11" name="object 12">
              <a:extLst>
                <a:ext uri="{FF2B5EF4-FFF2-40B4-BE49-F238E27FC236}">
                  <a16:creationId xmlns:a16="http://schemas.microsoft.com/office/drawing/2014/main" id="{7EA7AD8F-F2A4-153E-737C-A9F3BF69BEB1}"/>
                </a:ext>
              </a:extLst>
            </p:cNvPr>
            <p:cNvSpPr/>
            <p:nvPr/>
          </p:nvSpPr>
          <p:spPr>
            <a:xfrm>
              <a:off x="2747616" y="1563998"/>
              <a:ext cx="2064385" cy="1356360"/>
            </a:xfrm>
            <a:custGeom>
              <a:avLst/>
              <a:gdLst/>
              <a:ahLst/>
              <a:cxnLst/>
              <a:rect l="l" t="t" r="r" b="b"/>
              <a:pathLst>
                <a:path w="2064385" h="1356360">
                  <a:moveTo>
                    <a:pt x="0" y="0"/>
                  </a:moveTo>
                  <a:lnTo>
                    <a:pt x="2064291" y="0"/>
                  </a:lnTo>
                  <a:lnTo>
                    <a:pt x="2064291" y="1355745"/>
                  </a:lnTo>
                  <a:lnTo>
                    <a:pt x="0" y="1355745"/>
                  </a:lnTo>
                  <a:lnTo>
                    <a:pt x="0" y="0"/>
                  </a:lnTo>
                  <a:close/>
                </a:path>
              </a:pathLst>
            </a:custGeom>
            <a:ln w="6349">
              <a:solidFill>
                <a:srgbClr val="FFCC29"/>
              </a:solidFill>
            </a:ln>
          </p:spPr>
          <p:txBody>
            <a:bodyPr wrap="square" lIns="0" tIns="0" rIns="0" bIns="0" rtlCol="0"/>
            <a:lstStyle/>
            <a:p>
              <a:endParaRPr/>
            </a:p>
          </p:txBody>
        </p:sp>
      </p:grpSp>
      <p:sp>
        <p:nvSpPr>
          <p:cNvPr id="17" name="TextBox 16">
            <a:extLst>
              <a:ext uri="{FF2B5EF4-FFF2-40B4-BE49-F238E27FC236}">
                <a16:creationId xmlns:a16="http://schemas.microsoft.com/office/drawing/2014/main" id="{477DF6AE-1BEC-81CB-61CF-12496803430E}"/>
              </a:ext>
            </a:extLst>
          </p:cNvPr>
          <p:cNvSpPr txBox="1"/>
          <p:nvPr/>
        </p:nvSpPr>
        <p:spPr>
          <a:xfrm>
            <a:off x="4258558" y="3810521"/>
            <a:ext cx="7798324" cy="2031325"/>
          </a:xfrm>
          <a:prstGeom prst="rect">
            <a:avLst/>
          </a:prstGeom>
          <a:noFill/>
        </p:spPr>
        <p:txBody>
          <a:bodyPr wrap="square">
            <a:spAutoFit/>
          </a:bodyPr>
          <a:lstStyle/>
          <a:p>
            <a:r>
              <a:rPr lang="en-US" b="1" i="0" dirty="0">
                <a:solidFill>
                  <a:srgbClr val="000000"/>
                </a:solidFill>
                <a:effectLst/>
                <a:latin typeface="Arial" panose="020B0604020202020204" pitchFamily="34" charset="0"/>
                <a:cs typeface="Arial" panose="020B0604020202020204" pitchFamily="34" charset="0"/>
              </a:rPr>
              <a:t>Wonton Elegance - Square 4"x4“ -</a:t>
            </a:r>
          </a:p>
          <a:p>
            <a:r>
              <a:rPr lang="en-IN" spc="-30" dirty="0">
                <a:solidFill>
                  <a:srgbClr val="373435"/>
                </a:solidFill>
                <a:latin typeface="Tahoma"/>
                <a:cs typeface="Tahoma"/>
              </a:rPr>
              <a:t>Transform</a:t>
            </a:r>
            <a:r>
              <a:rPr lang="en-IN" spc="-114" dirty="0">
                <a:solidFill>
                  <a:srgbClr val="373435"/>
                </a:solidFill>
                <a:latin typeface="Tahoma"/>
                <a:cs typeface="Tahoma"/>
              </a:rPr>
              <a:t> </a:t>
            </a:r>
            <a:r>
              <a:rPr lang="en-IN" spc="-20" dirty="0">
                <a:solidFill>
                  <a:srgbClr val="373435"/>
                </a:solidFill>
                <a:latin typeface="Tahoma"/>
                <a:cs typeface="Tahoma"/>
              </a:rPr>
              <a:t>your</a:t>
            </a:r>
            <a:r>
              <a:rPr lang="en-IN" spc="-114" dirty="0">
                <a:solidFill>
                  <a:srgbClr val="373435"/>
                </a:solidFill>
                <a:latin typeface="Tahoma"/>
                <a:cs typeface="Tahoma"/>
              </a:rPr>
              <a:t> </a:t>
            </a:r>
            <a:r>
              <a:rPr lang="en-IN" spc="-20" dirty="0">
                <a:solidFill>
                  <a:srgbClr val="373435"/>
                </a:solidFill>
                <a:latin typeface="Tahoma"/>
                <a:cs typeface="Tahoma"/>
              </a:rPr>
              <a:t>appetizers</a:t>
            </a:r>
            <a:r>
              <a:rPr lang="en-IN" spc="-114" dirty="0">
                <a:solidFill>
                  <a:srgbClr val="373435"/>
                </a:solidFill>
                <a:latin typeface="Tahoma"/>
                <a:cs typeface="Tahoma"/>
              </a:rPr>
              <a:t> </a:t>
            </a:r>
            <a:r>
              <a:rPr lang="en-IN" spc="-5" dirty="0">
                <a:solidFill>
                  <a:srgbClr val="373435"/>
                </a:solidFill>
                <a:latin typeface="Tahoma"/>
                <a:cs typeface="Tahoma"/>
              </a:rPr>
              <a:t>into</a:t>
            </a:r>
            <a:r>
              <a:rPr lang="en-IN" spc="-120" dirty="0">
                <a:solidFill>
                  <a:srgbClr val="373435"/>
                </a:solidFill>
                <a:latin typeface="Tahoma"/>
                <a:cs typeface="Tahoma"/>
              </a:rPr>
              <a:t> </a:t>
            </a:r>
            <a:r>
              <a:rPr lang="en-IN" spc="-25" dirty="0">
                <a:solidFill>
                  <a:srgbClr val="373435"/>
                </a:solidFill>
                <a:latin typeface="Tahoma"/>
                <a:cs typeface="Tahoma"/>
              </a:rPr>
              <a:t>works</a:t>
            </a:r>
            <a:r>
              <a:rPr lang="en-IN" spc="-120" dirty="0">
                <a:solidFill>
                  <a:srgbClr val="373435"/>
                </a:solidFill>
                <a:latin typeface="Tahoma"/>
                <a:cs typeface="Tahoma"/>
              </a:rPr>
              <a:t> </a:t>
            </a:r>
            <a:r>
              <a:rPr lang="en-IN" spc="5" dirty="0">
                <a:solidFill>
                  <a:srgbClr val="373435"/>
                </a:solidFill>
                <a:latin typeface="Tahoma"/>
                <a:cs typeface="Tahoma"/>
              </a:rPr>
              <a:t>of </a:t>
            </a:r>
            <a:r>
              <a:rPr lang="en-IN" spc="-30" dirty="0">
                <a:solidFill>
                  <a:srgbClr val="373435"/>
                </a:solidFill>
                <a:latin typeface="Tahoma"/>
                <a:cs typeface="Tahoma"/>
              </a:rPr>
              <a:t>art</a:t>
            </a:r>
            <a:r>
              <a:rPr lang="en-IN" spc="70" dirty="0">
                <a:solidFill>
                  <a:srgbClr val="373435"/>
                </a:solidFill>
                <a:latin typeface="Tahoma"/>
                <a:cs typeface="Tahoma"/>
              </a:rPr>
              <a:t> </a:t>
            </a:r>
            <a:r>
              <a:rPr lang="en-IN" spc="-10" dirty="0">
                <a:solidFill>
                  <a:srgbClr val="373435"/>
                </a:solidFill>
                <a:latin typeface="Tahoma"/>
                <a:cs typeface="Tahoma"/>
              </a:rPr>
              <a:t>with</a:t>
            </a:r>
            <a:r>
              <a:rPr lang="en-IN" spc="70" dirty="0">
                <a:solidFill>
                  <a:srgbClr val="373435"/>
                </a:solidFill>
                <a:latin typeface="Tahoma"/>
                <a:cs typeface="Tahoma"/>
              </a:rPr>
              <a:t> </a:t>
            </a:r>
            <a:r>
              <a:rPr lang="en-IN" spc="-25" dirty="0">
                <a:solidFill>
                  <a:srgbClr val="373435"/>
                </a:solidFill>
                <a:latin typeface="Tahoma"/>
                <a:cs typeface="Tahoma"/>
              </a:rPr>
              <a:t>our</a:t>
            </a:r>
            <a:r>
              <a:rPr lang="en-IN" spc="70" dirty="0">
                <a:solidFill>
                  <a:srgbClr val="373435"/>
                </a:solidFill>
                <a:latin typeface="Tahoma"/>
                <a:cs typeface="Tahoma"/>
              </a:rPr>
              <a:t> </a:t>
            </a:r>
            <a:r>
              <a:rPr lang="en-IN" spc="-35" dirty="0">
                <a:solidFill>
                  <a:srgbClr val="373435"/>
                </a:solidFill>
                <a:latin typeface="Tahoma"/>
                <a:cs typeface="Tahoma"/>
              </a:rPr>
              <a:t>square</a:t>
            </a:r>
            <a:r>
              <a:rPr lang="en-IN" spc="70" dirty="0">
                <a:solidFill>
                  <a:srgbClr val="373435"/>
                </a:solidFill>
                <a:latin typeface="Tahoma"/>
                <a:cs typeface="Tahoma"/>
              </a:rPr>
              <a:t> </a:t>
            </a:r>
            <a:r>
              <a:rPr lang="en-IN" spc="-5" dirty="0">
                <a:solidFill>
                  <a:srgbClr val="373435"/>
                </a:solidFill>
                <a:latin typeface="Tahoma"/>
                <a:cs typeface="Tahoma"/>
              </a:rPr>
              <a:t>wonton</a:t>
            </a:r>
            <a:r>
              <a:rPr lang="en-IN" spc="65" dirty="0">
                <a:solidFill>
                  <a:srgbClr val="373435"/>
                </a:solidFill>
                <a:latin typeface="Tahoma"/>
                <a:cs typeface="Tahoma"/>
              </a:rPr>
              <a:t> </a:t>
            </a:r>
            <a:r>
              <a:rPr lang="en-IN" spc="-45" dirty="0">
                <a:solidFill>
                  <a:srgbClr val="373435"/>
                </a:solidFill>
                <a:latin typeface="Tahoma"/>
                <a:cs typeface="Tahoma"/>
              </a:rPr>
              <a:t>wrappers.</a:t>
            </a:r>
            <a:r>
              <a:rPr lang="en-IN" spc="-25" dirty="0">
                <a:solidFill>
                  <a:srgbClr val="373435"/>
                </a:solidFill>
                <a:latin typeface="Tahoma"/>
                <a:cs typeface="Tahoma"/>
              </a:rPr>
              <a:t> </a:t>
            </a:r>
            <a:r>
              <a:rPr lang="en-IN" spc="-5" dirty="0">
                <a:solidFill>
                  <a:srgbClr val="373435"/>
                </a:solidFill>
                <a:latin typeface="Tahoma"/>
                <a:cs typeface="Tahoma"/>
              </a:rPr>
              <a:t>Whether</a:t>
            </a:r>
            <a:r>
              <a:rPr lang="en-IN" spc="-80" dirty="0">
                <a:solidFill>
                  <a:srgbClr val="373435"/>
                </a:solidFill>
                <a:latin typeface="Tahoma"/>
                <a:cs typeface="Tahoma"/>
              </a:rPr>
              <a:t> </a:t>
            </a:r>
            <a:r>
              <a:rPr lang="en-IN" spc="-15" dirty="0">
                <a:solidFill>
                  <a:srgbClr val="373435"/>
                </a:solidFill>
                <a:latin typeface="Tahoma"/>
                <a:cs typeface="Tahoma"/>
              </a:rPr>
              <a:t>you</a:t>
            </a:r>
            <a:r>
              <a:rPr lang="en-IN" spc="-80" dirty="0">
                <a:solidFill>
                  <a:srgbClr val="373435"/>
                </a:solidFill>
                <a:latin typeface="Tahoma"/>
                <a:cs typeface="Tahoma"/>
              </a:rPr>
              <a:t> </a:t>
            </a:r>
            <a:r>
              <a:rPr lang="en-IN" spc="-25" dirty="0">
                <a:solidFill>
                  <a:srgbClr val="373435"/>
                </a:solidFill>
                <a:latin typeface="Tahoma"/>
                <a:cs typeface="Tahoma"/>
              </a:rPr>
              <a:t>prefer</a:t>
            </a:r>
            <a:r>
              <a:rPr lang="en-IN" spc="-80" dirty="0">
                <a:solidFill>
                  <a:srgbClr val="373435"/>
                </a:solidFill>
                <a:latin typeface="Tahoma"/>
                <a:cs typeface="Tahoma"/>
              </a:rPr>
              <a:t> </a:t>
            </a:r>
            <a:r>
              <a:rPr lang="en-IN" spc="-10" dirty="0">
                <a:solidFill>
                  <a:srgbClr val="373435"/>
                </a:solidFill>
                <a:latin typeface="Tahoma"/>
                <a:cs typeface="Tahoma"/>
              </a:rPr>
              <a:t>the</a:t>
            </a:r>
            <a:r>
              <a:rPr lang="en-IN" spc="-80" dirty="0">
                <a:solidFill>
                  <a:srgbClr val="373435"/>
                </a:solidFill>
                <a:latin typeface="Tahoma"/>
                <a:cs typeface="Tahoma"/>
              </a:rPr>
              <a:t> </a:t>
            </a:r>
            <a:r>
              <a:rPr lang="en-IN" spc="-20" dirty="0">
                <a:solidFill>
                  <a:srgbClr val="373435"/>
                </a:solidFill>
                <a:latin typeface="Tahoma"/>
                <a:cs typeface="Tahoma"/>
              </a:rPr>
              <a:t>classic</a:t>
            </a:r>
            <a:r>
              <a:rPr lang="en-IN" spc="-80" dirty="0">
                <a:solidFill>
                  <a:srgbClr val="373435"/>
                </a:solidFill>
                <a:latin typeface="Tahoma"/>
                <a:cs typeface="Tahoma"/>
              </a:rPr>
              <a:t> </a:t>
            </a:r>
            <a:r>
              <a:rPr lang="en-IN" spc="-10" dirty="0">
                <a:solidFill>
                  <a:srgbClr val="373435"/>
                </a:solidFill>
                <a:latin typeface="Tahoma"/>
                <a:cs typeface="Tahoma"/>
              </a:rPr>
              <a:t>white</a:t>
            </a:r>
            <a:r>
              <a:rPr lang="en-IN" spc="-80" dirty="0">
                <a:solidFill>
                  <a:srgbClr val="373435"/>
                </a:solidFill>
                <a:latin typeface="Tahoma"/>
                <a:cs typeface="Tahoma"/>
              </a:rPr>
              <a:t> </a:t>
            </a:r>
            <a:r>
              <a:rPr lang="en-IN" spc="-50" dirty="0">
                <a:solidFill>
                  <a:srgbClr val="373435"/>
                </a:solidFill>
                <a:latin typeface="Tahoma"/>
                <a:cs typeface="Tahoma"/>
              </a:rPr>
              <a:t>or</a:t>
            </a:r>
            <a:r>
              <a:rPr lang="en-IN" spc="-15" dirty="0">
                <a:solidFill>
                  <a:srgbClr val="373435"/>
                </a:solidFill>
                <a:latin typeface="Tahoma"/>
                <a:cs typeface="Tahoma"/>
              </a:rPr>
              <a:t> </a:t>
            </a:r>
            <a:r>
              <a:rPr lang="en-IN" spc="45" dirty="0">
                <a:solidFill>
                  <a:srgbClr val="373435"/>
                </a:solidFill>
                <a:latin typeface="Tahoma"/>
                <a:cs typeface="Tahoma"/>
              </a:rPr>
              <a:t>the</a:t>
            </a:r>
            <a:r>
              <a:rPr lang="en-IN" spc="235" dirty="0">
                <a:solidFill>
                  <a:srgbClr val="373435"/>
                </a:solidFill>
                <a:latin typeface="Tahoma"/>
                <a:cs typeface="Tahoma"/>
              </a:rPr>
              <a:t> </a:t>
            </a:r>
            <a:r>
              <a:rPr lang="en-IN" spc="55" dirty="0">
                <a:solidFill>
                  <a:srgbClr val="373435"/>
                </a:solidFill>
                <a:latin typeface="Tahoma"/>
                <a:cs typeface="Tahoma"/>
              </a:rPr>
              <a:t>vibrant</a:t>
            </a:r>
            <a:r>
              <a:rPr lang="en-IN" spc="235" dirty="0">
                <a:solidFill>
                  <a:srgbClr val="373435"/>
                </a:solidFill>
                <a:latin typeface="Tahoma"/>
                <a:cs typeface="Tahoma"/>
              </a:rPr>
              <a:t> </a:t>
            </a:r>
            <a:r>
              <a:rPr lang="en-IN" spc="55" dirty="0">
                <a:solidFill>
                  <a:srgbClr val="373435"/>
                </a:solidFill>
                <a:latin typeface="Tahoma"/>
                <a:cs typeface="Tahoma"/>
              </a:rPr>
              <a:t>yellow,</a:t>
            </a:r>
            <a:r>
              <a:rPr lang="en-IN" spc="235" dirty="0">
                <a:solidFill>
                  <a:srgbClr val="373435"/>
                </a:solidFill>
                <a:latin typeface="Tahoma"/>
                <a:cs typeface="Tahoma"/>
              </a:rPr>
              <a:t> </a:t>
            </a:r>
            <a:r>
              <a:rPr lang="en-IN" spc="50" dirty="0">
                <a:solidFill>
                  <a:srgbClr val="373435"/>
                </a:solidFill>
                <a:latin typeface="Tahoma"/>
                <a:cs typeface="Tahoma"/>
              </a:rPr>
              <a:t>these</a:t>
            </a:r>
            <a:r>
              <a:rPr lang="en-IN" spc="235" dirty="0">
                <a:solidFill>
                  <a:srgbClr val="373435"/>
                </a:solidFill>
                <a:latin typeface="Tahoma"/>
                <a:cs typeface="Tahoma"/>
              </a:rPr>
              <a:t> </a:t>
            </a:r>
            <a:r>
              <a:rPr lang="en-IN" spc="40" dirty="0">
                <a:solidFill>
                  <a:srgbClr val="373435"/>
                </a:solidFill>
                <a:latin typeface="Tahoma"/>
                <a:cs typeface="Tahoma"/>
              </a:rPr>
              <a:t>4"</a:t>
            </a:r>
            <a:r>
              <a:rPr lang="en-IN" spc="-195" dirty="0">
                <a:solidFill>
                  <a:srgbClr val="373435"/>
                </a:solidFill>
                <a:latin typeface="Tahoma"/>
                <a:cs typeface="Tahoma"/>
              </a:rPr>
              <a:t> </a:t>
            </a:r>
            <a:r>
              <a:rPr lang="en-IN" spc="-30" dirty="0">
                <a:solidFill>
                  <a:srgbClr val="373435"/>
                </a:solidFill>
                <a:latin typeface="Tahoma"/>
                <a:cs typeface="Tahoma"/>
              </a:rPr>
              <a:t>x</a:t>
            </a:r>
            <a:r>
              <a:rPr lang="en-IN" spc="-195" dirty="0">
                <a:solidFill>
                  <a:srgbClr val="373435"/>
                </a:solidFill>
                <a:latin typeface="Tahoma"/>
                <a:cs typeface="Tahoma"/>
              </a:rPr>
              <a:t> </a:t>
            </a:r>
            <a:r>
              <a:rPr lang="en-IN" spc="40" dirty="0">
                <a:solidFill>
                  <a:srgbClr val="373435"/>
                </a:solidFill>
                <a:latin typeface="Tahoma"/>
                <a:cs typeface="Tahoma"/>
              </a:rPr>
              <a:t>4"</a:t>
            </a:r>
            <a:r>
              <a:rPr lang="en-IN" spc="-5" dirty="0">
                <a:solidFill>
                  <a:srgbClr val="373435"/>
                </a:solidFill>
                <a:latin typeface="Tahoma"/>
                <a:cs typeface="Tahoma"/>
              </a:rPr>
              <a:t> </a:t>
            </a:r>
            <a:r>
              <a:rPr lang="en-IN" spc="-15" dirty="0">
                <a:solidFill>
                  <a:srgbClr val="373435"/>
                </a:solidFill>
                <a:latin typeface="Tahoma"/>
                <a:cs typeface="Tahoma"/>
              </a:rPr>
              <a:t>w</a:t>
            </a:r>
            <a:r>
              <a:rPr lang="en-IN" spc="-40" dirty="0">
                <a:solidFill>
                  <a:srgbClr val="373435"/>
                </a:solidFill>
                <a:latin typeface="Tahoma"/>
                <a:cs typeface="Tahoma"/>
              </a:rPr>
              <a:t>r</a:t>
            </a:r>
            <a:r>
              <a:rPr lang="en-IN" spc="-50" dirty="0">
                <a:solidFill>
                  <a:srgbClr val="373435"/>
                </a:solidFill>
                <a:latin typeface="Tahoma"/>
                <a:cs typeface="Tahoma"/>
              </a:rPr>
              <a:t>a</a:t>
            </a:r>
            <a:r>
              <a:rPr lang="en-IN" dirty="0">
                <a:solidFill>
                  <a:srgbClr val="373435"/>
                </a:solidFill>
                <a:latin typeface="Tahoma"/>
                <a:cs typeface="Tahoma"/>
              </a:rPr>
              <a:t>pp</a:t>
            </a:r>
            <a:r>
              <a:rPr lang="en-IN" spc="-15" dirty="0">
                <a:solidFill>
                  <a:srgbClr val="373435"/>
                </a:solidFill>
                <a:latin typeface="Tahoma"/>
                <a:cs typeface="Tahoma"/>
              </a:rPr>
              <a:t>e</a:t>
            </a:r>
            <a:r>
              <a:rPr lang="en-IN" spc="-40" dirty="0">
                <a:solidFill>
                  <a:srgbClr val="373435"/>
                </a:solidFill>
                <a:latin typeface="Tahoma"/>
                <a:cs typeface="Tahoma"/>
              </a:rPr>
              <a:t>r</a:t>
            </a:r>
            <a:r>
              <a:rPr lang="en-IN" spc="-30" dirty="0">
                <a:solidFill>
                  <a:srgbClr val="373435"/>
                </a:solidFill>
                <a:latin typeface="Tahoma"/>
                <a:cs typeface="Tahoma"/>
              </a:rPr>
              <a:t>s</a:t>
            </a:r>
            <a:r>
              <a:rPr lang="en-IN" spc="280" dirty="0">
                <a:solidFill>
                  <a:srgbClr val="373435"/>
                </a:solidFill>
                <a:latin typeface="Tahoma"/>
                <a:cs typeface="Tahoma"/>
              </a:rPr>
              <a:t> </a:t>
            </a:r>
            <a:r>
              <a:rPr lang="en-IN" dirty="0">
                <a:solidFill>
                  <a:srgbClr val="373435"/>
                </a:solidFill>
                <a:latin typeface="Tahoma"/>
                <a:cs typeface="Tahoma"/>
              </a:rPr>
              <a:t>p</a:t>
            </a:r>
            <a:r>
              <a:rPr lang="en-IN" spc="-40" dirty="0">
                <a:solidFill>
                  <a:srgbClr val="373435"/>
                </a:solidFill>
                <a:latin typeface="Tahoma"/>
                <a:cs typeface="Tahoma"/>
              </a:rPr>
              <a:t>r</a:t>
            </a:r>
            <a:r>
              <a:rPr lang="en-IN" dirty="0">
                <a:solidFill>
                  <a:srgbClr val="373435"/>
                </a:solidFill>
                <a:latin typeface="Tahoma"/>
                <a:cs typeface="Tahoma"/>
              </a:rPr>
              <a:t>o</a:t>
            </a:r>
            <a:r>
              <a:rPr lang="en-IN" spc="-10" dirty="0">
                <a:solidFill>
                  <a:srgbClr val="373435"/>
                </a:solidFill>
                <a:latin typeface="Tahoma"/>
                <a:cs typeface="Tahoma"/>
              </a:rPr>
              <a:t>vi</a:t>
            </a:r>
            <a:r>
              <a:rPr lang="en-IN" spc="-5" dirty="0">
                <a:solidFill>
                  <a:srgbClr val="373435"/>
                </a:solidFill>
                <a:latin typeface="Tahoma"/>
                <a:cs typeface="Tahoma"/>
              </a:rPr>
              <a:t>d</a:t>
            </a:r>
            <a:r>
              <a:rPr lang="en-IN" spc="-15" dirty="0">
                <a:solidFill>
                  <a:srgbClr val="373435"/>
                </a:solidFill>
                <a:latin typeface="Tahoma"/>
                <a:cs typeface="Tahoma"/>
              </a:rPr>
              <a:t>e</a:t>
            </a:r>
            <a:r>
              <a:rPr lang="en-IN" spc="280" dirty="0">
                <a:solidFill>
                  <a:srgbClr val="373435"/>
                </a:solidFill>
                <a:latin typeface="Tahoma"/>
                <a:cs typeface="Tahoma"/>
              </a:rPr>
              <a:t> </a:t>
            </a:r>
            <a:r>
              <a:rPr lang="en-IN" dirty="0">
                <a:solidFill>
                  <a:srgbClr val="373435"/>
                </a:solidFill>
                <a:latin typeface="Tahoma"/>
                <a:cs typeface="Tahoma"/>
              </a:rPr>
              <a:t>t</a:t>
            </a:r>
            <a:r>
              <a:rPr lang="en-IN" spc="-15" dirty="0">
                <a:solidFill>
                  <a:srgbClr val="373435"/>
                </a:solidFill>
                <a:latin typeface="Tahoma"/>
                <a:cs typeface="Tahoma"/>
              </a:rPr>
              <a:t>he</a:t>
            </a:r>
            <a:r>
              <a:rPr lang="en-IN" spc="280" dirty="0">
                <a:solidFill>
                  <a:srgbClr val="373435"/>
                </a:solidFill>
                <a:latin typeface="Tahoma"/>
                <a:cs typeface="Tahoma"/>
              </a:rPr>
              <a:t> </a:t>
            </a:r>
            <a:r>
              <a:rPr lang="en-IN" dirty="0">
                <a:solidFill>
                  <a:srgbClr val="373435"/>
                </a:solidFill>
                <a:latin typeface="Tahoma"/>
                <a:cs typeface="Tahoma"/>
              </a:rPr>
              <a:t>p</a:t>
            </a:r>
            <a:r>
              <a:rPr lang="en-IN" spc="-15" dirty="0">
                <a:solidFill>
                  <a:srgbClr val="373435"/>
                </a:solidFill>
                <a:latin typeface="Tahoma"/>
                <a:cs typeface="Tahoma"/>
              </a:rPr>
              <a:t>e</a:t>
            </a:r>
            <a:r>
              <a:rPr lang="en-IN" spc="-40" dirty="0">
                <a:solidFill>
                  <a:srgbClr val="373435"/>
                </a:solidFill>
                <a:latin typeface="Tahoma"/>
                <a:cs typeface="Tahoma"/>
              </a:rPr>
              <a:t>r</a:t>
            </a:r>
            <a:r>
              <a:rPr lang="en-IN" spc="5" dirty="0">
                <a:solidFill>
                  <a:srgbClr val="373435"/>
                </a:solidFill>
                <a:latin typeface="Tahoma"/>
                <a:cs typeface="Tahoma"/>
              </a:rPr>
              <a:t>f</a:t>
            </a:r>
            <a:r>
              <a:rPr lang="en-IN" spc="-15" dirty="0">
                <a:solidFill>
                  <a:srgbClr val="373435"/>
                </a:solidFill>
                <a:latin typeface="Tahoma"/>
                <a:cs typeface="Tahoma"/>
              </a:rPr>
              <a:t>e</a:t>
            </a:r>
            <a:r>
              <a:rPr lang="en-IN" spc="-5" dirty="0">
                <a:solidFill>
                  <a:srgbClr val="373435"/>
                </a:solidFill>
                <a:latin typeface="Tahoma"/>
                <a:cs typeface="Tahoma"/>
              </a:rPr>
              <a:t>c</a:t>
            </a:r>
            <a:r>
              <a:rPr lang="en-IN" spc="-150" dirty="0">
                <a:solidFill>
                  <a:srgbClr val="373435"/>
                </a:solidFill>
                <a:latin typeface="Tahoma"/>
                <a:cs typeface="Tahoma"/>
              </a:rPr>
              <a:t>t </a:t>
            </a:r>
            <a:r>
              <a:rPr lang="en-IN" spc="5" dirty="0">
                <a:solidFill>
                  <a:srgbClr val="373435"/>
                </a:solidFill>
                <a:latin typeface="Tahoma"/>
                <a:cs typeface="Tahoma"/>
              </a:rPr>
              <a:t>f</a:t>
            </a:r>
            <a:r>
              <a:rPr lang="en-IN" dirty="0">
                <a:solidFill>
                  <a:srgbClr val="373435"/>
                </a:solidFill>
                <a:latin typeface="Tahoma"/>
                <a:cs typeface="Tahoma"/>
              </a:rPr>
              <a:t>o</a:t>
            </a:r>
            <a:r>
              <a:rPr lang="en-IN" spc="-30" dirty="0">
                <a:solidFill>
                  <a:srgbClr val="373435"/>
                </a:solidFill>
                <a:latin typeface="Tahoma"/>
                <a:cs typeface="Tahoma"/>
              </a:rPr>
              <a:t>u</a:t>
            </a:r>
            <a:r>
              <a:rPr lang="en-IN" dirty="0">
                <a:solidFill>
                  <a:srgbClr val="373435"/>
                </a:solidFill>
                <a:latin typeface="Tahoma"/>
                <a:cs typeface="Tahoma"/>
              </a:rPr>
              <a:t>n</a:t>
            </a:r>
            <a:r>
              <a:rPr lang="en-IN" spc="-5" dirty="0">
                <a:solidFill>
                  <a:srgbClr val="373435"/>
                </a:solidFill>
                <a:latin typeface="Tahoma"/>
                <a:cs typeface="Tahoma"/>
              </a:rPr>
              <a:t>d</a:t>
            </a:r>
            <a:r>
              <a:rPr lang="en-IN" spc="-50" dirty="0">
                <a:solidFill>
                  <a:srgbClr val="373435"/>
                </a:solidFill>
                <a:latin typeface="Tahoma"/>
                <a:cs typeface="Tahoma"/>
              </a:rPr>
              <a:t>a</a:t>
            </a:r>
            <a:r>
              <a:rPr lang="en-IN" dirty="0">
                <a:solidFill>
                  <a:srgbClr val="373435"/>
                </a:solidFill>
                <a:latin typeface="Tahoma"/>
                <a:cs typeface="Tahoma"/>
              </a:rPr>
              <a:t>t</a:t>
            </a:r>
            <a:r>
              <a:rPr lang="en-IN" spc="-10" dirty="0">
                <a:solidFill>
                  <a:srgbClr val="373435"/>
                </a:solidFill>
                <a:latin typeface="Tahoma"/>
                <a:cs typeface="Tahoma"/>
              </a:rPr>
              <a:t>i</a:t>
            </a:r>
            <a:r>
              <a:rPr lang="en-IN" dirty="0">
                <a:solidFill>
                  <a:srgbClr val="373435"/>
                </a:solidFill>
                <a:latin typeface="Tahoma"/>
                <a:cs typeface="Tahoma"/>
              </a:rPr>
              <a:t>on</a:t>
            </a:r>
            <a:r>
              <a:rPr lang="en-IN" spc="310" dirty="0">
                <a:solidFill>
                  <a:srgbClr val="373435"/>
                </a:solidFill>
                <a:latin typeface="Tahoma"/>
                <a:cs typeface="Tahoma"/>
              </a:rPr>
              <a:t> </a:t>
            </a:r>
            <a:r>
              <a:rPr lang="en-IN" spc="5" dirty="0">
                <a:solidFill>
                  <a:srgbClr val="373435"/>
                </a:solidFill>
                <a:latin typeface="Tahoma"/>
                <a:cs typeface="Tahoma"/>
              </a:rPr>
              <a:t>f</a:t>
            </a:r>
            <a:r>
              <a:rPr lang="en-IN" dirty="0">
                <a:solidFill>
                  <a:srgbClr val="373435"/>
                </a:solidFill>
                <a:latin typeface="Tahoma"/>
                <a:cs typeface="Tahoma"/>
              </a:rPr>
              <a:t>o</a:t>
            </a:r>
            <a:r>
              <a:rPr lang="en-IN" spc="-40" dirty="0">
                <a:solidFill>
                  <a:srgbClr val="373435"/>
                </a:solidFill>
                <a:latin typeface="Tahoma"/>
                <a:cs typeface="Tahoma"/>
              </a:rPr>
              <a:t>r</a:t>
            </a:r>
            <a:r>
              <a:rPr lang="en-IN" spc="310" dirty="0">
                <a:solidFill>
                  <a:srgbClr val="373435"/>
                </a:solidFill>
                <a:latin typeface="Tahoma"/>
                <a:cs typeface="Tahoma"/>
              </a:rPr>
              <a:t> </a:t>
            </a:r>
            <a:r>
              <a:rPr lang="en-IN" dirty="0">
                <a:solidFill>
                  <a:srgbClr val="373435"/>
                </a:solidFill>
                <a:latin typeface="Tahoma"/>
                <a:cs typeface="Tahoma"/>
              </a:rPr>
              <a:t>yo</a:t>
            </a:r>
            <a:r>
              <a:rPr lang="en-IN" spc="-30" dirty="0">
                <a:solidFill>
                  <a:srgbClr val="373435"/>
                </a:solidFill>
                <a:latin typeface="Tahoma"/>
                <a:cs typeface="Tahoma"/>
              </a:rPr>
              <a:t>u</a:t>
            </a:r>
            <a:r>
              <a:rPr lang="en-IN" spc="-40" dirty="0">
                <a:solidFill>
                  <a:srgbClr val="373435"/>
                </a:solidFill>
                <a:latin typeface="Tahoma"/>
                <a:cs typeface="Tahoma"/>
              </a:rPr>
              <a:t>r</a:t>
            </a:r>
            <a:r>
              <a:rPr lang="en-IN" spc="310" dirty="0">
                <a:solidFill>
                  <a:srgbClr val="373435"/>
                </a:solidFill>
                <a:latin typeface="Tahoma"/>
                <a:cs typeface="Tahoma"/>
              </a:rPr>
              <a:t> </a:t>
            </a:r>
            <a:r>
              <a:rPr lang="en-IN" spc="-15" dirty="0">
                <a:solidFill>
                  <a:srgbClr val="373435"/>
                </a:solidFill>
                <a:latin typeface="Tahoma"/>
                <a:cs typeface="Tahoma"/>
              </a:rPr>
              <a:t>w</a:t>
            </a:r>
            <a:r>
              <a:rPr lang="en-IN" dirty="0">
                <a:solidFill>
                  <a:srgbClr val="373435"/>
                </a:solidFill>
                <a:latin typeface="Tahoma"/>
                <a:cs typeface="Tahoma"/>
              </a:rPr>
              <a:t>onto</a:t>
            </a:r>
            <a:r>
              <a:rPr lang="en-IN" spc="-125" dirty="0">
                <a:solidFill>
                  <a:srgbClr val="373435"/>
                </a:solidFill>
                <a:latin typeface="Tahoma"/>
                <a:cs typeface="Tahoma"/>
              </a:rPr>
              <a:t>n</a:t>
            </a:r>
            <a:r>
              <a:rPr lang="en-IN" dirty="0">
                <a:solidFill>
                  <a:srgbClr val="373435"/>
                </a:solidFill>
                <a:latin typeface="Tahoma"/>
                <a:cs typeface="Tahoma"/>
              </a:rPr>
              <a:t> </a:t>
            </a:r>
            <a:r>
              <a:rPr lang="en-IN" spc="-5" dirty="0">
                <a:solidFill>
                  <a:srgbClr val="373435"/>
                </a:solidFill>
                <a:latin typeface="Tahoma"/>
                <a:cs typeface="Tahoma"/>
              </a:rPr>
              <a:t>masterpieces.</a:t>
            </a:r>
            <a:r>
              <a:rPr lang="en-IN" spc="170" dirty="0">
                <a:solidFill>
                  <a:srgbClr val="373435"/>
                </a:solidFill>
                <a:latin typeface="Tahoma"/>
                <a:cs typeface="Tahoma"/>
              </a:rPr>
              <a:t> </a:t>
            </a:r>
            <a:r>
              <a:rPr lang="en-IN" spc="-5" dirty="0">
                <a:solidFill>
                  <a:srgbClr val="373435"/>
                </a:solidFill>
                <a:latin typeface="Tahoma"/>
                <a:cs typeface="Tahoma"/>
              </a:rPr>
              <a:t>Create</a:t>
            </a:r>
            <a:r>
              <a:rPr lang="en-IN" spc="170" dirty="0">
                <a:solidFill>
                  <a:srgbClr val="373435"/>
                </a:solidFill>
                <a:latin typeface="Tahoma"/>
                <a:cs typeface="Tahoma"/>
              </a:rPr>
              <a:t> </a:t>
            </a:r>
            <a:r>
              <a:rPr lang="en-IN" dirty="0">
                <a:solidFill>
                  <a:srgbClr val="373435"/>
                </a:solidFill>
                <a:latin typeface="Tahoma"/>
                <a:cs typeface="Tahoma"/>
              </a:rPr>
              <a:t>stunning</a:t>
            </a:r>
            <a:r>
              <a:rPr lang="en-IN" spc="170" dirty="0">
                <a:solidFill>
                  <a:srgbClr val="373435"/>
                </a:solidFill>
                <a:latin typeface="Tahoma"/>
                <a:cs typeface="Tahoma"/>
              </a:rPr>
              <a:t> </a:t>
            </a:r>
            <a:r>
              <a:rPr lang="en-IN" dirty="0">
                <a:solidFill>
                  <a:srgbClr val="373435"/>
                </a:solidFill>
                <a:latin typeface="Tahoma"/>
                <a:cs typeface="Tahoma"/>
              </a:rPr>
              <a:t>bites</a:t>
            </a:r>
            <a:r>
              <a:rPr lang="en-IN" spc="-25" dirty="0">
                <a:solidFill>
                  <a:srgbClr val="373435"/>
                </a:solidFill>
                <a:latin typeface="Tahoma"/>
                <a:cs typeface="Tahoma"/>
              </a:rPr>
              <a:t> </a:t>
            </a:r>
            <a:r>
              <a:rPr lang="en-IN" spc="-20" dirty="0">
                <a:solidFill>
                  <a:srgbClr val="373435"/>
                </a:solidFill>
                <a:latin typeface="Tahoma"/>
                <a:cs typeface="Tahoma"/>
              </a:rPr>
              <a:t>that</a:t>
            </a:r>
            <a:r>
              <a:rPr lang="en-IN" spc="10" dirty="0">
                <a:solidFill>
                  <a:srgbClr val="373435"/>
                </a:solidFill>
                <a:latin typeface="Tahoma"/>
                <a:cs typeface="Tahoma"/>
              </a:rPr>
              <a:t> </a:t>
            </a:r>
            <a:r>
              <a:rPr lang="en-IN" spc="-20" dirty="0">
                <a:solidFill>
                  <a:srgbClr val="373435"/>
                </a:solidFill>
                <a:latin typeface="Tahoma"/>
                <a:cs typeface="Tahoma"/>
              </a:rPr>
              <a:t>captivate</a:t>
            </a:r>
            <a:r>
              <a:rPr lang="en-IN" spc="5" dirty="0">
                <a:solidFill>
                  <a:srgbClr val="373435"/>
                </a:solidFill>
                <a:latin typeface="Tahoma"/>
                <a:cs typeface="Tahoma"/>
              </a:rPr>
              <a:t> </a:t>
            </a:r>
            <a:r>
              <a:rPr lang="en-IN" spc="-10" dirty="0">
                <a:solidFill>
                  <a:srgbClr val="373435"/>
                </a:solidFill>
                <a:latin typeface="Tahoma"/>
                <a:cs typeface="Tahoma"/>
              </a:rPr>
              <a:t>both</a:t>
            </a:r>
            <a:r>
              <a:rPr lang="en-IN" spc="10" dirty="0">
                <a:solidFill>
                  <a:srgbClr val="373435"/>
                </a:solidFill>
                <a:latin typeface="Tahoma"/>
                <a:cs typeface="Tahoma"/>
              </a:rPr>
              <a:t> </a:t>
            </a:r>
            <a:r>
              <a:rPr lang="en-IN" spc="-10" dirty="0">
                <a:solidFill>
                  <a:srgbClr val="373435"/>
                </a:solidFill>
                <a:latin typeface="Tahoma"/>
                <a:cs typeface="Tahoma"/>
              </a:rPr>
              <a:t>the</a:t>
            </a:r>
            <a:r>
              <a:rPr lang="en-IN" spc="10" dirty="0">
                <a:solidFill>
                  <a:srgbClr val="373435"/>
                </a:solidFill>
                <a:latin typeface="Tahoma"/>
                <a:cs typeface="Tahoma"/>
              </a:rPr>
              <a:t> </a:t>
            </a:r>
            <a:r>
              <a:rPr lang="en-IN" spc="-20" dirty="0">
                <a:solidFill>
                  <a:srgbClr val="373435"/>
                </a:solidFill>
                <a:latin typeface="Tahoma"/>
                <a:cs typeface="Tahoma"/>
              </a:rPr>
              <a:t>eyes</a:t>
            </a:r>
            <a:r>
              <a:rPr lang="en-IN" spc="10" dirty="0">
                <a:solidFill>
                  <a:srgbClr val="373435"/>
                </a:solidFill>
                <a:latin typeface="Tahoma"/>
                <a:cs typeface="Tahoma"/>
              </a:rPr>
              <a:t> </a:t>
            </a:r>
            <a:r>
              <a:rPr lang="en-IN" spc="-15" dirty="0">
                <a:solidFill>
                  <a:srgbClr val="373435"/>
                </a:solidFill>
                <a:latin typeface="Tahoma"/>
                <a:cs typeface="Tahoma"/>
              </a:rPr>
              <a:t>and</a:t>
            </a:r>
            <a:r>
              <a:rPr lang="en-IN" spc="10" dirty="0">
                <a:solidFill>
                  <a:srgbClr val="373435"/>
                </a:solidFill>
                <a:latin typeface="Tahoma"/>
                <a:cs typeface="Tahoma"/>
              </a:rPr>
              <a:t> </a:t>
            </a:r>
            <a:r>
              <a:rPr lang="en-IN" spc="-20" dirty="0">
                <a:solidFill>
                  <a:srgbClr val="373435"/>
                </a:solidFill>
                <a:latin typeface="Tahoma"/>
                <a:cs typeface="Tahoma"/>
              </a:rPr>
              <a:t>taste</a:t>
            </a:r>
            <a:r>
              <a:rPr lang="en-IN" spc="-15" dirty="0">
                <a:solidFill>
                  <a:srgbClr val="373435"/>
                </a:solidFill>
                <a:latin typeface="Tahoma"/>
                <a:cs typeface="Tahoma"/>
              </a:rPr>
              <a:t> </a:t>
            </a:r>
            <a:r>
              <a:rPr lang="en-IN" spc="-35" dirty="0">
                <a:solidFill>
                  <a:srgbClr val="373435"/>
                </a:solidFill>
                <a:latin typeface="Tahoma"/>
                <a:cs typeface="Tahoma"/>
              </a:rPr>
              <a:t>buds.</a:t>
            </a:r>
            <a:endParaRPr lang="en-IN" dirty="0">
              <a:latin typeface="Tahoma"/>
              <a:cs typeface="Tahoma"/>
            </a:endParaRPr>
          </a:p>
          <a:p>
            <a:pPr algn="l">
              <a:buNone/>
            </a:pPr>
            <a:endParaRPr lang="en-US" b="1" i="0" dirty="0">
              <a:effectLst/>
              <a:latin typeface="Arial" panose="020B0604020202020204" pitchFamily="34" charset="0"/>
              <a:cs typeface="Arial" panose="020B0604020202020204" pitchFamily="34" charset="0"/>
            </a:endParaRPr>
          </a:p>
        </p:txBody>
      </p:sp>
      <p:grpSp>
        <p:nvGrpSpPr>
          <p:cNvPr id="4" name="object 13">
            <a:extLst>
              <a:ext uri="{FF2B5EF4-FFF2-40B4-BE49-F238E27FC236}">
                <a16:creationId xmlns:a16="http://schemas.microsoft.com/office/drawing/2014/main" id="{39B3DF80-1B17-CA87-90F0-5E85AD40EE33}"/>
              </a:ext>
            </a:extLst>
          </p:cNvPr>
          <p:cNvGrpSpPr/>
          <p:nvPr/>
        </p:nvGrpSpPr>
        <p:grpSpPr>
          <a:xfrm>
            <a:off x="367645" y="1395167"/>
            <a:ext cx="3478491" cy="2130458"/>
            <a:chOff x="5264283" y="1560823"/>
            <a:chExt cx="2070735" cy="1362710"/>
          </a:xfrm>
        </p:grpSpPr>
        <p:pic>
          <p:nvPicPr>
            <p:cNvPr id="6" name="object 14">
              <a:extLst>
                <a:ext uri="{FF2B5EF4-FFF2-40B4-BE49-F238E27FC236}">
                  <a16:creationId xmlns:a16="http://schemas.microsoft.com/office/drawing/2014/main" id="{FA82356F-862A-4CEC-C78A-5B3127F3D822}"/>
                </a:ext>
              </a:extLst>
            </p:cNvPr>
            <p:cNvPicPr/>
            <p:nvPr/>
          </p:nvPicPr>
          <p:blipFill>
            <a:blip r:embed="rId5" cstate="print"/>
            <a:stretch>
              <a:fillRect/>
            </a:stretch>
          </p:blipFill>
          <p:spPr>
            <a:xfrm>
              <a:off x="5267458" y="1563998"/>
              <a:ext cx="2064291" cy="1355745"/>
            </a:xfrm>
            <a:prstGeom prst="rect">
              <a:avLst/>
            </a:prstGeom>
          </p:spPr>
        </p:pic>
        <p:sp>
          <p:nvSpPr>
            <p:cNvPr id="7" name="object 15">
              <a:extLst>
                <a:ext uri="{FF2B5EF4-FFF2-40B4-BE49-F238E27FC236}">
                  <a16:creationId xmlns:a16="http://schemas.microsoft.com/office/drawing/2014/main" id="{5D331960-553F-95F8-6C13-7EA1802879C8}"/>
                </a:ext>
              </a:extLst>
            </p:cNvPr>
            <p:cNvSpPr/>
            <p:nvPr/>
          </p:nvSpPr>
          <p:spPr>
            <a:xfrm>
              <a:off x="5267458" y="1563998"/>
              <a:ext cx="2064385" cy="1356360"/>
            </a:xfrm>
            <a:custGeom>
              <a:avLst/>
              <a:gdLst/>
              <a:ahLst/>
              <a:cxnLst/>
              <a:rect l="l" t="t" r="r" b="b"/>
              <a:pathLst>
                <a:path w="2064384" h="1356360">
                  <a:moveTo>
                    <a:pt x="0" y="0"/>
                  </a:moveTo>
                  <a:lnTo>
                    <a:pt x="2064291" y="0"/>
                  </a:lnTo>
                  <a:lnTo>
                    <a:pt x="2064291" y="1355745"/>
                  </a:lnTo>
                  <a:lnTo>
                    <a:pt x="0" y="1355745"/>
                  </a:lnTo>
                  <a:lnTo>
                    <a:pt x="0" y="0"/>
                  </a:lnTo>
                  <a:close/>
                </a:path>
              </a:pathLst>
            </a:custGeom>
            <a:ln w="6349">
              <a:solidFill>
                <a:srgbClr val="FFCC29"/>
              </a:solidFill>
            </a:ln>
          </p:spPr>
          <p:txBody>
            <a:bodyPr wrap="square" lIns="0" tIns="0" rIns="0" bIns="0" rtlCol="0"/>
            <a:lstStyle/>
            <a:p>
              <a:endParaRPr/>
            </a:p>
          </p:txBody>
        </p:sp>
      </p:grpSp>
    </p:spTree>
    <p:extLst>
      <p:ext uri="{BB962C8B-B14F-4D97-AF65-F5344CB8AC3E}">
        <p14:creationId xmlns:p14="http://schemas.microsoft.com/office/powerpoint/2010/main" val="2688114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F4151-3FB3-901A-0B84-64D11F63A1EA}"/>
            </a:ext>
          </a:extLst>
        </p:cNvPr>
        <p:cNvGrpSpPr/>
        <p:nvPr/>
      </p:nvGrpSpPr>
      <p:grpSpPr>
        <a:xfrm>
          <a:off x="0" y="0"/>
          <a:ext cx="0" cy="0"/>
          <a:chOff x="0" y="0"/>
          <a:chExt cx="0" cy="0"/>
        </a:xfrm>
      </p:grpSpPr>
      <p:pic>
        <p:nvPicPr>
          <p:cNvPr id="1026" name="Picture 2" descr="Asian Food Icons Images – Browse 216,211 Stock Photos, Vectors, and Video |  Adobe Stock">
            <a:extLst>
              <a:ext uri="{FF2B5EF4-FFF2-40B4-BE49-F238E27FC236}">
                <a16:creationId xmlns:a16="http://schemas.microsoft.com/office/drawing/2014/main" id="{09046EC5-A75F-504E-37AE-BB920B15BBF1}"/>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a:off x="-28280" y="5349"/>
            <a:ext cx="12210154" cy="68473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6EC4449D-4F78-29FD-789B-9061D0F97EC1}"/>
              </a:ext>
            </a:extLst>
          </p:cNvPr>
          <p:cNvSpPr txBox="1"/>
          <p:nvPr/>
        </p:nvSpPr>
        <p:spPr>
          <a:xfrm>
            <a:off x="131975" y="409925"/>
            <a:ext cx="11310421" cy="7971413"/>
          </a:xfrm>
          <a:prstGeom prst="rect">
            <a:avLst/>
          </a:prstGeom>
          <a:noFill/>
        </p:spPr>
        <p:txBody>
          <a:bodyPr wrap="square" rtlCol="0">
            <a:spAutoFit/>
          </a:bodyPr>
          <a:lstStyle/>
          <a:p>
            <a:pPr>
              <a:buNone/>
            </a:pPr>
            <a:r>
              <a:rPr lang="en-US" sz="3200" b="1" dirty="0"/>
              <a:t>                      </a:t>
            </a:r>
            <a:r>
              <a:rPr lang="en-US" sz="3200" b="1" dirty="0" err="1"/>
              <a:t>iBerlin</a:t>
            </a:r>
            <a:r>
              <a:rPr lang="en-US" sz="3200" b="1" dirty="0"/>
              <a:t> Noodles  Quality Classification Criteria</a:t>
            </a:r>
          </a:p>
          <a:p>
            <a:pPr marL="514350" indent="-514350">
              <a:buAutoNum type="arabicPeriod"/>
            </a:pPr>
            <a:r>
              <a:rPr lang="en-US" sz="3200" b="1" dirty="0"/>
              <a:t>Raw Material Quality</a:t>
            </a:r>
          </a:p>
          <a:p>
            <a:pPr>
              <a:buFont typeface="Arial" panose="020B0604020202020204" pitchFamily="34" charset="0"/>
              <a:buChar char="•"/>
            </a:pPr>
            <a:r>
              <a:rPr lang="en-US" sz="3200" b="1" dirty="0"/>
              <a:t>High-quality wheat flour </a:t>
            </a:r>
            <a:r>
              <a:rPr lang="en-US" sz="3200" dirty="0"/>
              <a:t>– Key for good texture.</a:t>
            </a:r>
          </a:p>
          <a:p>
            <a:pPr>
              <a:buFont typeface="Arial" panose="020B0604020202020204" pitchFamily="34" charset="0"/>
              <a:buChar char="•"/>
            </a:pPr>
            <a:r>
              <a:rPr lang="en-US" sz="3200" b="1" dirty="0"/>
              <a:t>Additives</a:t>
            </a:r>
            <a:r>
              <a:rPr lang="en-US" sz="3200" dirty="0"/>
              <a:t> – No artificial preservatives .</a:t>
            </a:r>
          </a:p>
          <a:p>
            <a:pPr>
              <a:buFont typeface="Arial" panose="020B0604020202020204" pitchFamily="34" charset="0"/>
              <a:buChar char="•"/>
            </a:pPr>
            <a:r>
              <a:rPr lang="en-US" sz="3200" b="1" dirty="0"/>
              <a:t>Water quality</a:t>
            </a:r>
            <a:r>
              <a:rPr lang="en-US" sz="3200" dirty="0"/>
              <a:t> – Soft water preferred for smoother texture.</a:t>
            </a:r>
          </a:p>
          <a:p>
            <a:pPr>
              <a:buNone/>
            </a:pPr>
            <a:r>
              <a:rPr lang="en-US" sz="3200" b="1" dirty="0"/>
              <a:t>2. Production Method</a:t>
            </a:r>
          </a:p>
          <a:p>
            <a:pPr>
              <a:buFont typeface="Arial" panose="020B0604020202020204" pitchFamily="34" charset="0"/>
              <a:buChar char="•"/>
            </a:pPr>
            <a:r>
              <a:rPr lang="en-US" sz="3200" b="1" dirty="0"/>
              <a:t>Fully Automated plant </a:t>
            </a:r>
            <a:r>
              <a:rPr lang="en-US" sz="3200" dirty="0"/>
              <a:t> – Consistent in Hygiene &amp;  highest quality.</a:t>
            </a:r>
          </a:p>
          <a:p>
            <a:pPr>
              <a:buFont typeface="Arial" panose="020B0604020202020204" pitchFamily="34" charset="0"/>
              <a:buChar char="•"/>
            </a:pPr>
            <a:r>
              <a:rPr lang="en-US" sz="3200" b="1" dirty="0"/>
              <a:t>Low-temperature drying</a:t>
            </a:r>
            <a:r>
              <a:rPr lang="en-US" sz="3200" dirty="0"/>
              <a:t> – retains flavor and nutrition better than high-temperature drying.</a:t>
            </a:r>
          </a:p>
          <a:p>
            <a:pPr>
              <a:buNone/>
            </a:pPr>
            <a:r>
              <a:rPr lang="en-US" sz="3200" b="1" dirty="0"/>
              <a:t>3. Texture &amp; Cooking Behavior</a:t>
            </a:r>
          </a:p>
          <a:p>
            <a:pPr>
              <a:buFont typeface="Arial" panose="020B0604020202020204" pitchFamily="34" charset="0"/>
              <a:buChar char="•"/>
            </a:pPr>
            <a:r>
              <a:rPr lang="en-US" sz="3200" b="1" dirty="0"/>
              <a:t>Elasticity</a:t>
            </a:r>
            <a:r>
              <a:rPr lang="en-US" sz="3200" dirty="0"/>
              <a:t> – Chewy yet tender .</a:t>
            </a:r>
          </a:p>
          <a:p>
            <a:pPr>
              <a:buFont typeface="Arial" panose="020B0604020202020204" pitchFamily="34" charset="0"/>
              <a:buChar char="•"/>
            </a:pPr>
            <a:r>
              <a:rPr lang="en-US" sz="3200" b="1" dirty="0"/>
              <a:t>Non-sticky</a:t>
            </a:r>
            <a:r>
              <a:rPr lang="en-US" sz="3200" dirty="0"/>
              <a:t> – Noodles don’t clump after cooking.</a:t>
            </a:r>
          </a:p>
          <a:p>
            <a:pPr>
              <a:buFont typeface="Arial" panose="020B0604020202020204" pitchFamily="34" charset="0"/>
              <a:buChar char="•"/>
            </a:pPr>
            <a:r>
              <a:rPr lang="en-US" sz="3200" b="1" dirty="0"/>
              <a:t>Cooking tolerance</a:t>
            </a:r>
            <a:r>
              <a:rPr lang="en-US" sz="3200" dirty="0"/>
              <a:t> – Doesn't overcook easily, maintains integrity.</a:t>
            </a:r>
          </a:p>
          <a:p>
            <a:pPr>
              <a:buNone/>
            </a:pPr>
            <a:endParaRPr lang="en-US" sz="3200" dirty="0"/>
          </a:p>
          <a:p>
            <a:pPr>
              <a:buNone/>
            </a:pPr>
            <a:endParaRPr lang="en-US" sz="3200" dirty="0"/>
          </a:p>
          <a:p>
            <a:pPr>
              <a:buFont typeface="Arial" panose="020B0604020202020204" pitchFamily="34" charset="0"/>
              <a:buChar char="•"/>
            </a:pPr>
            <a:endParaRPr lang="en-US" sz="3200" dirty="0"/>
          </a:p>
        </p:txBody>
      </p:sp>
      <p:pic>
        <p:nvPicPr>
          <p:cNvPr id="3" name="Picture 2">
            <a:extLst>
              <a:ext uri="{FF2B5EF4-FFF2-40B4-BE49-F238E27FC236}">
                <a16:creationId xmlns:a16="http://schemas.microsoft.com/office/drawing/2014/main" id="{4F195A18-FCBA-B4D1-B540-0C8A9B1224A7}"/>
              </a:ext>
            </a:extLst>
          </p:cNvPr>
          <p:cNvPicPr>
            <a:picLocks noChangeAspect="1"/>
          </p:cNvPicPr>
          <p:nvPr/>
        </p:nvPicPr>
        <p:blipFill>
          <a:blip r:embed="rId3"/>
          <a:stretch>
            <a:fillRect/>
          </a:stretch>
        </p:blipFill>
        <p:spPr>
          <a:xfrm>
            <a:off x="10327099" y="103695"/>
            <a:ext cx="1732926" cy="1568718"/>
          </a:xfrm>
          <a:prstGeom prst="rect">
            <a:avLst/>
          </a:prstGeom>
        </p:spPr>
      </p:pic>
    </p:spTree>
    <p:extLst>
      <p:ext uri="{BB962C8B-B14F-4D97-AF65-F5344CB8AC3E}">
        <p14:creationId xmlns:p14="http://schemas.microsoft.com/office/powerpoint/2010/main" val="26127278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9AC268-54E2-9466-980B-078A12403601}"/>
            </a:ext>
          </a:extLst>
        </p:cNvPr>
        <p:cNvGrpSpPr/>
        <p:nvPr/>
      </p:nvGrpSpPr>
      <p:grpSpPr>
        <a:xfrm>
          <a:off x="0" y="0"/>
          <a:ext cx="0" cy="0"/>
          <a:chOff x="0" y="0"/>
          <a:chExt cx="0" cy="0"/>
        </a:xfrm>
      </p:grpSpPr>
      <p:pic>
        <p:nvPicPr>
          <p:cNvPr id="1026" name="Picture 2" descr="Asian Food Icons Images – Browse 216,211 Stock Photos, Vectors, and Video |  Adobe Stock">
            <a:extLst>
              <a:ext uri="{FF2B5EF4-FFF2-40B4-BE49-F238E27FC236}">
                <a16:creationId xmlns:a16="http://schemas.microsoft.com/office/drawing/2014/main" id="{C8BE71D4-1A25-2376-4201-B0530C537470}"/>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a:off x="0" y="-1"/>
            <a:ext cx="12192000" cy="68473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713BB1EA-B048-3D40-BE17-C3E1437E8B8B}"/>
              </a:ext>
            </a:extLst>
          </p:cNvPr>
          <p:cNvSpPr txBox="1"/>
          <p:nvPr/>
        </p:nvSpPr>
        <p:spPr>
          <a:xfrm>
            <a:off x="686902" y="127068"/>
            <a:ext cx="9428812" cy="5509200"/>
          </a:xfrm>
          <a:prstGeom prst="rect">
            <a:avLst/>
          </a:prstGeom>
          <a:noFill/>
        </p:spPr>
        <p:txBody>
          <a:bodyPr wrap="square" rtlCol="0">
            <a:spAutoFit/>
          </a:bodyPr>
          <a:lstStyle/>
          <a:p>
            <a:pPr>
              <a:buNone/>
            </a:pPr>
            <a:endParaRPr lang="en-US" sz="3200" b="1" dirty="0"/>
          </a:p>
          <a:p>
            <a:pPr>
              <a:buNone/>
            </a:pPr>
            <a:endParaRPr lang="en-US" sz="3200" b="1" dirty="0"/>
          </a:p>
          <a:p>
            <a:pPr>
              <a:buNone/>
            </a:pPr>
            <a:r>
              <a:rPr lang="en-US" sz="3200" b="1" dirty="0"/>
              <a:t>4. Appearance</a:t>
            </a:r>
          </a:p>
          <a:p>
            <a:pPr>
              <a:buFont typeface="Arial" panose="020B0604020202020204" pitchFamily="34" charset="0"/>
              <a:buChar char="•"/>
            </a:pPr>
            <a:r>
              <a:rPr lang="en-US" sz="3200" dirty="0"/>
              <a:t>Uniform color and shape.</a:t>
            </a:r>
          </a:p>
          <a:p>
            <a:pPr>
              <a:buFont typeface="Arial" panose="020B0604020202020204" pitchFamily="34" charset="0"/>
              <a:buChar char="•"/>
            </a:pPr>
            <a:r>
              <a:rPr lang="en-US" sz="3200" dirty="0"/>
              <a:t>No specks, cracking, or excessive flour residue</a:t>
            </a:r>
          </a:p>
          <a:p>
            <a:pPr>
              <a:buFont typeface="Arial" panose="020B0604020202020204" pitchFamily="34" charset="0"/>
              <a:buChar char="•"/>
            </a:pPr>
            <a:r>
              <a:rPr lang="en-US" sz="3200" dirty="0"/>
              <a:t>For egg noodles, should have a golden hue from real eggs, not coloring.</a:t>
            </a:r>
          </a:p>
          <a:p>
            <a:pPr>
              <a:buNone/>
            </a:pPr>
            <a:r>
              <a:rPr lang="en-US" sz="3200" b="1" dirty="0"/>
              <a:t>5. Taste &amp; Aroma</a:t>
            </a:r>
          </a:p>
          <a:p>
            <a:pPr>
              <a:buFont typeface="Arial" panose="020B0604020202020204" pitchFamily="34" charset="0"/>
              <a:buChar char="•"/>
            </a:pPr>
            <a:r>
              <a:rPr lang="en-US" sz="3200" dirty="0"/>
              <a:t>Mild wheat or rice flavor when plain.</a:t>
            </a:r>
          </a:p>
          <a:p>
            <a:pPr>
              <a:buFont typeface="Arial" panose="020B0604020202020204" pitchFamily="34" charset="0"/>
              <a:buChar char="•"/>
            </a:pPr>
            <a:r>
              <a:rPr lang="en-US" sz="3200" dirty="0"/>
              <a:t>No chemical or sour aftertaste.</a:t>
            </a:r>
          </a:p>
          <a:p>
            <a:pPr marL="857250" indent="-857250">
              <a:buFont typeface="Courier New" panose="02070309020205020404" pitchFamily="49" charset="0"/>
              <a:buChar char="o"/>
            </a:pPr>
            <a:endParaRPr lang="en-US" sz="3200" dirty="0"/>
          </a:p>
        </p:txBody>
      </p:sp>
      <p:pic>
        <p:nvPicPr>
          <p:cNvPr id="3" name="Picture 2">
            <a:extLst>
              <a:ext uri="{FF2B5EF4-FFF2-40B4-BE49-F238E27FC236}">
                <a16:creationId xmlns:a16="http://schemas.microsoft.com/office/drawing/2014/main" id="{7D013047-0C35-04FF-65B3-C7D288F3A017}"/>
              </a:ext>
            </a:extLst>
          </p:cNvPr>
          <p:cNvPicPr>
            <a:picLocks noChangeAspect="1"/>
          </p:cNvPicPr>
          <p:nvPr/>
        </p:nvPicPr>
        <p:blipFill>
          <a:blip r:embed="rId3"/>
          <a:stretch>
            <a:fillRect/>
          </a:stretch>
        </p:blipFill>
        <p:spPr>
          <a:xfrm>
            <a:off x="10362808" y="-2"/>
            <a:ext cx="1732926" cy="1568718"/>
          </a:xfrm>
          <a:prstGeom prst="rect">
            <a:avLst/>
          </a:prstGeom>
        </p:spPr>
      </p:pic>
    </p:spTree>
    <p:extLst>
      <p:ext uri="{BB962C8B-B14F-4D97-AF65-F5344CB8AC3E}">
        <p14:creationId xmlns:p14="http://schemas.microsoft.com/office/powerpoint/2010/main" val="10057585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174AC-5E1C-390E-EE07-9AEF723D5E50}"/>
            </a:ext>
          </a:extLst>
        </p:cNvPr>
        <p:cNvGrpSpPr/>
        <p:nvPr/>
      </p:nvGrpSpPr>
      <p:grpSpPr>
        <a:xfrm>
          <a:off x="0" y="0"/>
          <a:ext cx="0" cy="0"/>
          <a:chOff x="0" y="0"/>
          <a:chExt cx="0" cy="0"/>
        </a:xfrm>
      </p:grpSpPr>
      <p:pic>
        <p:nvPicPr>
          <p:cNvPr id="1026" name="Picture 2" descr="Asian Food Icons Images – Browse 216,211 Stock Photos, Vectors, and Video |  Adobe Stock">
            <a:extLst>
              <a:ext uri="{FF2B5EF4-FFF2-40B4-BE49-F238E27FC236}">
                <a16:creationId xmlns:a16="http://schemas.microsoft.com/office/drawing/2014/main" id="{1B14C379-2B68-C358-C9FA-FBE5CA4F896E}"/>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a:off x="0" y="18585"/>
            <a:ext cx="12192000" cy="6847301"/>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1C924E82-020C-16CA-D20C-D087C6AD3A8A}"/>
              </a:ext>
            </a:extLst>
          </p:cNvPr>
          <p:cNvPicPr>
            <a:picLocks noChangeAspect="1"/>
          </p:cNvPicPr>
          <p:nvPr/>
        </p:nvPicPr>
        <p:blipFill>
          <a:blip r:embed="rId3"/>
          <a:stretch>
            <a:fillRect/>
          </a:stretch>
        </p:blipFill>
        <p:spPr>
          <a:xfrm>
            <a:off x="10362808" y="-2"/>
            <a:ext cx="1732926" cy="1568718"/>
          </a:xfrm>
          <a:prstGeom prst="rect">
            <a:avLst/>
          </a:prstGeom>
        </p:spPr>
      </p:pic>
      <p:sp>
        <p:nvSpPr>
          <p:cNvPr id="4" name="TextBox 3">
            <a:extLst>
              <a:ext uri="{FF2B5EF4-FFF2-40B4-BE49-F238E27FC236}">
                <a16:creationId xmlns:a16="http://schemas.microsoft.com/office/drawing/2014/main" id="{81AFF2E2-EFB9-AE49-1DB2-BB99E04B2B1A}"/>
              </a:ext>
            </a:extLst>
          </p:cNvPr>
          <p:cNvSpPr txBox="1"/>
          <p:nvPr/>
        </p:nvSpPr>
        <p:spPr>
          <a:xfrm>
            <a:off x="2645442" y="931013"/>
            <a:ext cx="8664314" cy="584775"/>
          </a:xfrm>
          <a:prstGeom prst="rect">
            <a:avLst/>
          </a:prstGeom>
          <a:noFill/>
        </p:spPr>
        <p:txBody>
          <a:bodyPr wrap="square" rtlCol="0">
            <a:spAutoFit/>
          </a:bodyPr>
          <a:lstStyle/>
          <a:p>
            <a:r>
              <a:rPr lang="en-US" sz="3200" dirty="0"/>
              <a:t>Overview of </a:t>
            </a:r>
            <a:r>
              <a:rPr lang="en-US" sz="3200" dirty="0" err="1"/>
              <a:t>Raksshita</a:t>
            </a:r>
            <a:r>
              <a:rPr lang="en-US" sz="3200" dirty="0"/>
              <a:t> Food Pvt Ltd</a:t>
            </a:r>
          </a:p>
        </p:txBody>
      </p:sp>
      <p:sp>
        <p:nvSpPr>
          <p:cNvPr id="5" name="TextBox 4">
            <a:extLst>
              <a:ext uri="{FF2B5EF4-FFF2-40B4-BE49-F238E27FC236}">
                <a16:creationId xmlns:a16="http://schemas.microsoft.com/office/drawing/2014/main" id="{AB1F17C1-D87B-1AFD-05D7-6B2ECD604DF3}"/>
              </a:ext>
            </a:extLst>
          </p:cNvPr>
          <p:cNvSpPr txBox="1"/>
          <p:nvPr/>
        </p:nvSpPr>
        <p:spPr>
          <a:xfrm>
            <a:off x="594610" y="1677126"/>
            <a:ext cx="11002780" cy="646331"/>
          </a:xfrm>
          <a:prstGeom prst="rect">
            <a:avLst/>
          </a:prstGeom>
          <a:noFill/>
        </p:spPr>
        <p:txBody>
          <a:bodyPr wrap="square" rtlCol="0">
            <a:spAutoFit/>
          </a:bodyPr>
          <a:lstStyle/>
          <a:p>
            <a:r>
              <a:rPr lang="en-US" dirty="0"/>
              <a:t>Company has established it’s credibility in </a:t>
            </a:r>
            <a:r>
              <a:rPr lang="en-US" dirty="0" err="1"/>
              <a:t>HoReCa</a:t>
            </a:r>
            <a:r>
              <a:rPr lang="en-US" dirty="0"/>
              <a:t> channel as Distributor and Marketing partner for Om Sai  </a:t>
            </a:r>
            <a:r>
              <a:rPr lang="en-US" dirty="0" err="1"/>
              <a:t>Annapurrnaa</a:t>
            </a:r>
            <a:r>
              <a:rPr lang="en-US" dirty="0"/>
              <a:t> PAN-Asian products, company showcases strong growth and resilience in a competitive market. </a:t>
            </a:r>
          </a:p>
        </p:txBody>
      </p:sp>
      <p:sp>
        <p:nvSpPr>
          <p:cNvPr id="6" name="Rectangle: Rounded Corners 5">
            <a:extLst>
              <a:ext uri="{FF2B5EF4-FFF2-40B4-BE49-F238E27FC236}">
                <a16:creationId xmlns:a16="http://schemas.microsoft.com/office/drawing/2014/main" id="{12962B7E-3768-CC7B-1034-D3CB7A039E26}"/>
              </a:ext>
            </a:extLst>
          </p:cNvPr>
          <p:cNvSpPr/>
          <p:nvPr/>
        </p:nvSpPr>
        <p:spPr>
          <a:xfrm>
            <a:off x="4182386" y="2513970"/>
            <a:ext cx="3897442" cy="415977"/>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Our esteemed Client</a:t>
            </a:r>
          </a:p>
        </p:txBody>
      </p:sp>
      <p:grpSp>
        <p:nvGrpSpPr>
          <p:cNvPr id="7" name="object 31">
            <a:extLst>
              <a:ext uri="{FF2B5EF4-FFF2-40B4-BE49-F238E27FC236}">
                <a16:creationId xmlns:a16="http://schemas.microsoft.com/office/drawing/2014/main" id="{0CBF715F-83BB-0E46-24F7-42FF5B03D9D3}"/>
              </a:ext>
            </a:extLst>
          </p:cNvPr>
          <p:cNvGrpSpPr/>
          <p:nvPr/>
        </p:nvGrpSpPr>
        <p:grpSpPr>
          <a:xfrm>
            <a:off x="8118749" y="4016761"/>
            <a:ext cx="1577407" cy="1161822"/>
            <a:chOff x="497080" y="6754503"/>
            <a:chExt cx="1330960" cy="725170"/>
          </a:xfrm>
        </p:grpSpPr>
        <p:sp>
          <p:nvSpPr>
            <p:cNvPr id="8" name="object 32">
              <a:extLst>
                <a:ext uri="{FF2B5EF4-FFF2-40B4-BE49-F238E27FC236}">
                  <a16:creationId xmlns:a16="http://schemas.microsoft.com/office/drawing/2014/main" id="{57543515-2088-3B41-CAD0-16D2A4772297}"/>
                </a:ext>
              </a:extLst>
            </p:cNvPr>
            <p:cNvSpPr/>
            <p:nvPr/>
          </p:nvSpPr>
          <p:spPr>
            <a:xfrm>
              <a:off x="497080" y="6754503"/>
              <a:ext cx="1330960" cy="725170"/>
            </a:xfrm>
            <a:custGeom>
              <a:avLst/>
              <a:gdLst/>
              <a:ahLst/>
              <a:cxnLst/>
              <a:rect l="l" t="t" r="r" b="b"/>
              <a:pathLst>
                <a:path w="1330960" h="725170">
                  <a:moveTo>
                    <a:pt x="1330916" y="0"/>
                  </a:moveTo>
                  <a:lnTo>
                    <a:pt x="0" y="0"/>
                  </a:lnTo>
                  <a:lnTo>
                    <a:pt x="0" y="724608"/>
                  </a:lnTo>
                  <a:lnTo>
                    <a:pt x="1330916" y="724608"/>
                  </a:lnTo>
                  <a:lnTo>
                    <a:pt x="1330916" y="0"/>
                  </a:lnTo>
                  <a:close/>
                </a:path>
              </a:pathLst>
            </a:custGeom>
            <a:solidFill>
              <a:srgbClr val="EF1821"/>
            </a:solidFill>
          </p:spPr>
          <p:txBody>
            <a:bodyPr wrap="square" lIns="0" tIns="0" rIns="0" bIns="0" rtlCol="0"/>
            <a:lstStyle/>
            <a:p>
              <a:endParaRPr dirty="0"/>
            </a:p>
          </p:txBody>
        </p:sp>
        <p:sp>
          <p:nvSpPr>
            <p:cNvPr id="9" name="object 33">
              <a:extLst>
                <a:ext uri="{FF2B5EF4-FFF2-40B4-BE49-F238E27FC236}">
                  <a16:creationId xmlns:a16="http://schemas.microsoft.com/office/drawing/2014/main" id="{F95D2CB5-69F8-3756-7E8E-D866DEBFADD4}"/>
                </a:ext>
              </a:extLst>
            </p:cNvPr>
            <p:cNvSpPr/>
            <p:nvPr/>
          </p:nvSpPr>
          <p:spPr>
            <a:xfrm>
              <a:off x="497080" y="6754503"/>
              <a:ext cx="1330960" cy="725170"/>
            </a:xfrm>
            <a:custGeom>
              <a:avLst/>
              <a:gdLst/>
              <a:ahLst/>
              <a:cxnLst/>
              <a:rect l="l" t="t" r="r" b="b"/>
              <a:pathLst>
                <a:path w="1330960" h="725170">
                  <a:moveTo>
                    <a:pt x="0" y="0"/>
                  </a:moveTo>
                  <a:lnTo>
                    <a:pt x="1330916" y="0"/>
                  </a:lnTo>
                  <a:lnTo>
                    <a:pt x="1330916" y="724608"/>
                  </a:lnTo>
                  <a:lnTo>
                    <a:pt x="0" y="724608"/>
                  </a:lnTo>
                  <a:lnTo>
                    <a:pt x="0" y="0"/>
                  </a:lnTo>
                  <a:close/>
                </a:path>
              </a:pathLst>
            </a:custGeom>
            <a:ln w="6350">
              <a:solidFill>
                <a:srgbClr val="373435"/>
              </a:solidFill>
            </a:ln>
          </p:spPr>
          <p:txBody>
            <a:bodyPr wrap="square" lIns="0" tIns="0" rIns="0" bIns="0" rtlCol="0"/>
            <a:lstStyle/>
            <a:p>
              <a:endParaRPr/>
            </a:p>
          </p:txBody>
        </p:sp>
        <p:pic>
          <p:nvPicPr>
            <p:cNvPr id="10" name="object 34">
              <a:extLst>
                <a:ext uri="{FF2B5EF4-FFF2-40B4-BE49-F238E27FC236}">
                  <a16:creationId xmlns:a16="http://schemas.microsoft.com/office/drawing/2014/main" id="{335BA1F0-3DA6-DEDC-CC3E-0619FF03509F}"/>
                </a:ext>
              </a:extLst>
            </p:cNvPr>
            <p:cNvPicPr/>
            <p:nvPr/>
          </p:nvPicPr>
          <p:blipFill>
            <a:blip r:embed="rId4" cstate="print"/>
            <a:stretch>
              <a:fillRect/>
            </a:stretch>
          </p:blipFill>
          <p:spPr>
            <a:xfrm>
              <a:off x="497129" y="6950474"/>
              <a:ext cx="1330911" cy="333226"/>
            </a:xfrm>
            <a:prstGeom prst="rect">
              <a:avLst/>
            </a:prstGeom>
          </p:spPr>
        </p:pic>
      </p:grpSp>
      <p:grpSp>
        <p:nvGrpSpPr>
          <p:cNvPr id="11" name="object 35">
            <a:extLst>
              <a:ext uri="{FF2B5EF4-FFF2-40B4-BE49-F238E27FC236}">
                <a16:creationId xmlns:a16="http://schemas.microsoft.com/office/drawing/2014/main" id="{73420181-EB12-090E-5FB2-6C04260EAD7C}"/>
              </a:ext>
            </a:extLst>
          </p:cNvPr>
          <p:cNvGrpSpPr/>
          <p:nvPr/>
        </p:nvGrpSpPr>
        <p:grpSpPr>
          <a:xfrm>
            <a:off x="1845143" y="2816371"/>
            <a:ext cx="1768792" cy="975400"/>
            <a:chOff x="2242054" y="6754503"/>
            <a:chExt cx="1330960" cy="725170"/>
          </a:xfrm>
        </p:grpSpPr>
        <p:sp>
          <p:nvSpPr>
            <p:cNvPr id="12" name="object 36">
              <a:extLst>
                <a:ext uri="{FF2B5EF4-FFF2-40B4-BE49-F238E27FC236}">
                  <a16:creationId xmlns:a16="http://schemas.microsoft.com/office/drawing/2014/main" id="{9F100C80-CFC1-2E45-5740-9D9E08D795E3}"/>
                </a:ext>
              </a:extLst>
            </p:cNvPr>
            <p:cNvSpPr/>
            <p:nvPr/>
          </p:nvSpPr>
          <p:spPr>
            <a:xfrm>
              <a:off x="2242054" y="6754503"/>
              <a:ext cx="1330960" cy="725170"/>
            </a:xfrm>
            <a:custGeom>
              <a:avLst/>
              <a:gdLst/>
              <a:ahLst/>
              <a:cxnLst/>
              <a:rect l="l" t="t" r="r" b="b"/>
              <a:pathLst>
                <a:path w="1330960" h="725170">
                  <a:moveTo>
                    <a:pt x="1330916" y="0"/>
                  </a:moveTo>
                  <a:lnTo>
                    <a:pt x="0" y="0"/>
                  </a:lnTo>
                  <a:lnTo>
                    <a:pt x="0" y="724608"/>
                  </a:lnTo>
                  <a:lnTo>
                    <a:pt x="1330916" y="724608"/>
                  </a:lnTo>
                  <a:lnTo>
                    <a:pt x="1330916" y="0"/>
                  </a:lnTo>
                  <a:close/>
                </a:path>
              </a:pathLst>
            </a:custGeom>
            <a:solidFill>
              <a:srgbClr val="000000"/>
            </a:solidFill>
          </p:spPr>
          <p:txBody>
            <a:bodyPr wrap="square" lIns="0" tIns="0" rIns="0" bIns="0" rtlCol="0"/>
            <a:lstStyle/>
            <a:p>
              <a:endParaRPr/>
            </a:p>
          </p:txBody>
        </p:sp>
        <p:sp>
          <p:nvSpPr>
            <p:cNvPr id="13" name="object 37">
              <a:extLst>
                <a:ext uri="{FF2B5EF4-FFF2-40B4-BE49-F238E27FC236}">
                  <a16:creationId xmlns:a16="http://schemas.microsoft.com/office/drawing/2014/main" id="{DAD39A5D-165E-5972-8820-B59040C2D3CF}"/>
                </a:ext>
              </a:extLst>
            </p:cNvPr>
            <p:cNvSpPr/>
            <p:nvPr/>
          </p:nvSpPr>
          <p:spPr>
            <a:xfrm>
              <a:off x="2242054" y="6754503"/>
              <a:ext cx="1330960" cy="725170"/>
            </a:xfrm>
            <a:custGeom>
              <a:avLst/>
              <a:gdLst/>
              <a:ahLst/>
              <a:cxnLst/>
              <a:rect l="l" t="t" r="r" b="b"/>
              <a:pathLst>
                <a:path w="1330960" h="725170">
                  <a:moveTo>
                    <a:pt x="0" y="0"/>
                  </a:moveTo>
                  <a:lnTo>
                    <a:pt x="1330916" y="0"/>
                  </a:lnTo>
                  <a:lnTo>
                    <a:pt x="1330916" y="724608"/>
                  </a:lnTo>
                  <a:lnTo>
                    <a:pt x="0" y="724608"/>
                  </a:lnTo>
                  <a:lnTo>
                    <a:pt x="0" y="0"/>
                  </a:lnTo>
                  <a:close/>
                </a:path>
              </a:pathLst>
            </a:custGeom>
            <a:ln w="6350">
              <a:solidFill>
                <a:srgbClr val="373435"/>
              </a:solidFill>
            </a:ln>
          </p:spPr>
          <p:txBody>
            <a:bodyPr wrap="square" lIns="0" tIns="0" rIns="0" bIns="0" rtlCol="0"/>
            <a:lstStyle/>
            <a:p>
              <a:endParaRPr/>
            </a:p>
          </p:txBody>
        </p:sp>
        <p:pic>
          <p:nvPicPr>
            <p:cNvPr id="14" name="object 38">
              <a:extLst>
                <a:ext uri="{FF2B5EF4-FFF2-40B4-BE49-F238E27FC236}">
                  <a16:creationId xmlns:a16="http://schemas.microsoft.com/office/drawing/2014/main" id="{8453AB1B-C622-E7D0-BDD3-64D00465154C}"/>
                </a:ext>
              </a:extLst>
            </p:cNvPr>
            <p:cNvPicPr/>
            <p:nvPr/>
          </p:nvPicPr>
          <p:blipFill>
            <a:blip r:embed="rId5" cstate="print"/>
            <a:stretch>
              <a:fillRect/>
            </a:stretch>
          </p:blipFill>
          <p:spPr>
            <a:xfrm>
              <a:off x="2318797" y="7002534"/>
              <a:ext cx="1177429" cy="228339"/>
            </a:xfrm>
            <a:prstGeom prst="rect">
              <a:avLst/>
            </a:prstGeom>
          </p:spPr>
        </p:pic>
      </p:grpSp>
      <p:grpSp>
        <p:nvGrpSpPr>
          <p:cNvPr id="15" name="object 52">
            <a:extLst>
              <a:ext uri="{FF2B5EF4-FFF2-40B4-BE49-F238E27FC236}">
                <a16:creationId xmlns:a16="http://schemas.microsoft.com/office/drawing/2014/main" id="{9F6E8B28-2C4C-F8C2-AAA5-F0B7ABB42326}"/>
              </a:ext>
            </a:extLst>
          </p:cNvPr>
          <p:cNvGrpSpPr/>
          <p:nvPr/>
        </p:nvGrpSpPr>
        <p:grpSpPr>
          <a:xfrm>
            <a:off x="10267395" y="2944106"/>
            <a:ext cx="1329995" cy="975400"/>
            <a:chOff x="493905" y="9349088"/>
            <a:chExt cx="1337310" cy="731520"/>
          </a:xfrm>
        </p:grpSpPr>
        <p:pic>
          <p:nvPicPr>
            <p:cNvPr id="16" name="object 53">
              <a:extLst>
                <a:ext uri="{FF2B5EF4-FFF2-40B4-BE49-F238E27FC236}">
                  <a16:creationId xmlns:a16="http://schemas.microsoft.com/office/drawing/2014/main" id="{D939BD40-CFA5-E670-1ABD-FCB8F9702389}"/>
                </a:ext>
              </a:extLst>
            </p:cNvPr>
            <p:cNvPicPr/>
            <p:nvPr/>
          </p:nvPicPr>
          <p:blipFill>
            <a:blip r:embed="rId6" cstate="print"/>
            <a:stretch>
              <a:fillRect/>
            </a:stretch>
          </p:blipFill>
          <p:spPr>
            <a:xfrm>
              <a:off x="497080" y="9365198"/>
              <a:ext cx="1330916" cy="698730"/>
            </a:xfrm>
            <a:prstGeom prst="rect">
              <a:avLst/>
            </a:prstGeom>
          </p:spPr>
        </p:pic>
        <p:sp>
          <p:nvSpPr>
            <p:cNvPr id="17" name="object 54">
              <a:extLst>
                <a:ext uri="{FF2B5EF4-FFF2-40B4-BE49-F238E27FC236}">
                  <a16:creationId xmlns:a16="http://schemas.microsoft.com/office/drawing/2014/main" id="{C694624C-1967-5E95-DB3B-74EF7A20BE25}"/>
                </a:ext>
              </a:extLst>
            </p:cNvPr>
            <p:cNvSpPr/>
            <p:nvPr/>
          </p:nvSpPr>
          <p:spPr>
            <a:xfrm>
              <a:off x="497080" y="9352263"/>
              <a:ext cx="1330960" cy="725170"/>
            </a:xfrm>
            <a:custGeom>
              <a:avLst/>
              <a:gdLst/>
              <a:ahLst/>
              <a:cxnLst/>
              <a:rect l="l" t="t" r="r" b="b"/>
              <a:pathLst>
                <a:path w="1330960" h="725170">
                  <a:moveTo>
                    <a:pt x="0" y="0"/>
                  </a:moveTo>
                  <a:lnTo>
                    <a:pt x="1330916" y="0"/>
                  </a:lnTo>
                  <a:lnTo>
                    <a:pt x="1330916" y="724608"/>
                  </a:lnTo>
                  <a:lnTo>
                    <a:pt x="0" y="724608"/>
                  </a:lnTo>
                  <a:lnTo>
                    <a:pt x="0" y="0"/>
                  </a:lnTo>
                  <a:close/>
                </a:path>
              </a:pathLst>
            </a:custGeom>
            <a:ln w="6350">
              <a:solidFill>
                <a:srgbClr val="373435"/>
              </a:solidFill>
            </a:ln>
          </p:spPr>
          <p:txBody>
            <a:bodyPr wrap="square" lIns="0" tIns="0" rIns="0" bIns="0" rtlCol="0"/>
            <a:lstStyle/>
            <a:p>
              <a:endParaRPr/>
            </a:p>
          </p:txBody>
        </p:sp>
      </p:grpSp>
      <p:pic>
        <p:nvPicPr>
          <p:cNvPr id="18" name="Picture 4">
            <a:extLst>
              <a:ext uri="{FF2B5EF4-FFF2-40B4-BE49-F238E27FC236}">
                <a16:creationId xmlns:a16="http://schemas.microsoft.com/office/drawing/2014/main" id="{C7D8B9ED-3E1B-758D-26EE-C092ACA8B1A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610975" y="4036788"/>
            <a:ext cx="1236592" cy="728043"/>
          </a:xfrm>
          <a:prstGeom prst="rect">
            <a:avLst/>
          </a:prstGeom>
          <a:noFill/>
          <a:extLst>
            <a:ext uri="{909E8E84-426E-40DD-AFC4-6F175D3DCCD1}">
              <a14:hiddenFill xmlns:a14="http://schemas.microsoft.com/office/drawing/2010/main">
                <a:solidFill>
                  <a:srgbClr val="FFFFFF"/>
                </a:solidFill>
              </a14:hiddenFill>
            </a:ext>
          </a:extLst>
        </p:spPr>
      </p:pic>
      <p:grpSp>
        <p:nvGrpSpPr>
          <p:cNvPr id="19" name="object 43">
            <a:extLst>
              <a:ext uri="{FF2B5EF4-FFF2-40B4-BE49-F238E27FC236}">
                <a16:creationId xmlns:a16="http://schemas.microsoft.com/office/drawing/2014/main" id="{6533481E-83C8-883D-DD92-797D1F9BD504}"/>
              </a:ext>
            </a:extLst>
          </p:cNvPr>
          <p:cNvGrpSpPr/>
          <p:nvPr/>
        </p:nvGrpSpPr>
        <p:grpSpPr>
          <a:xfrm>
            <a:off x="187492" y="2929947"/>
            <a:ext cx="1386784" cy="1117951"/>
            <a:chOff x="2238879" y="8468381"/>
            <a:chExt cx="1337310" cy="731520"/>
          </a:xfrm>
        </p:grpSpPr>
        <p:pic>
          <p:nvPicPr>
            <p:cNvPr id="20" name="object 44">
              <a:extLst>
                <a:ext uri="{FF2B5EF4-FFF2-40B4-BE49-F238E27FC236}">
                  <a16:creationId xmlns:a16="http://schemas.microsoft.com/office/drawing/2014/main" id="{682165C7-EA62-E531-8995-75EC5D6343BA}"/>
                </a:ext>
              </a:extLst>
            </p:cNvPr>
            <p:cNvPicPr/>
            <p:nvPr/>
          </p:nvPicPr>
          <p:blipFill>
            <a:blip r:embed="rId8" cstate="print"/>
            <a:stretch>
              <a:fillRect/>
            </a:stretch>
          </p:blipFill>
          <p:spPr>
            <a:xfrm>
              <a:off x="2518451" y="8500259"/>
              <a:ext cx="778121" cy="667200"/>
            </a:xfrm>
            <a:prstGeom prst="rect">
              <a:avLst/>
            </a:prstGeom>
          </p:spPr>
        </p:pic>
        <p:sp>
          <p:nvSpPr>
            <p:cNvPr id="21" name="object 45">
              <a:extLst>
                <a:ext uri="{FF2B5EF4-FFF2-40B4-BE49-F238E27FC236}">
                  <a16:creationId xmlns:a16="http://schemas.microsoft.com/office/drawing/2014/main" id="{A6C70165-D186-F6CE-703C-EFCB6FBA2835}"/>
                </a:ext>
              </a:extLst>
            </p:cNvPr>
            <p:cNvSpPr/>
            <p:nvPr/>
          </p:nvSpPr>
          <p:spPr>
            <a:xfrm>
              <a:off x="2242054" y="8471556"/>
              <a:ext cx="1330960" cy="725170"/>
            </a:xfrm>
            <a:custGeom>
              <a:avLst/>
              <a:gdLst/>
              <a:ahLst/>
              <a:cxnLst/>
              <a:rect l="l" t="t" r="r" b="b"/>
              <a:pathLst>
                <a:path w="1330960" h="725170">
                  <a:moveTo>
                    <a:pt x="0" y="0"/>
                  </a:moveTo>
                  <a:lnTo>
                    <a:pt x="1330916" y="0"/>
                  </a:lnTo>
                  <a:lnTo>
                    <a:pt x="1330916" y="724607"/>
                  </a:lnTo>
                  <a:lnTo>
                    <a:pt x="0" y="724607"/>
                  </a:lnTo>
                  <a:lnTo>
                    <a:pt x="0" y="0"/>
                  </a:lnTo>
                  <a:close/>
                </a:path>
              </a:pathLst>
            </a:custGeom>
            <a:ln w="6350">
              <a:solidFill>
                <a:srgbClr val="373435"/>
              </a:solidFill>
            </a:ln>
          </p:spPr>
          <p:txBody>
            <a:bodyPr wrap="square" lIns="0" tIns="0" rIns="0" bIns="0" rtlCol="0"/>
            <a:lstStyle/>
            <a:p>
              <a:endParaRPr/>
            </a:p>
          </p:txBody>
        </p:sp>
      </p:grpSp>
      <p:grpSp>
        <p:nvGrpSpPr>
          <p:cNvPr id="22" name="object 7">
            <a:extLst>
              <a:ext uri="{FF2B5EF4-FFF2-40B4-BE49-F238E27FC236}">
                <a16:creationId xmlns:a16="http://schemas.microsoft.com/office/drawing/2014/main" id="{B02BE665-4919-4AA1-9A17-96B4E82F01E8}"/>
              </a:ext>
            </a:extLst>
          </p:cNvPr>
          <p:cNvGrpSpPr/>
          <p:nvPr/>
        </p:nvGrpSpPr>
        <p:grpSpPr>
          <a:xfrm>
            <a:off x="2513037" y="4253562"/>
            <a:ext cx="1295391" cy="893426"/>
            <a:chOff x="2238879" y="7609853"/>
            <a:chExt cx="1337310" cy="731520"/>
          </a:xfrm>
        </p:grpSpPr>
        <p:pic>
          <p:nvPicPr>
            <p:cNvPr id="23" name="object 8">
              <a:extLst>
                <a:ext uri="{FF2B5EF4-FFF2-40B4-BE49-F238E27FC236}">
                  <a16:creationId xmlns:a16="http://schemas.microsoft.com/office/drawing/2014/main" id="{BE8666A4-D811-E85E-FC0C-07C9DC3BB9A1}"/>
                </a:ext>
              </a:extLst>
            </p:cNvPr>
            <p:cNvPicPr/>
            <p:nvPr/>
          </p:nvPicPr>
          <p:blipFill>
            <a:blip r:embed="rId9" cstate="print"/>
            <a:stretch>
              <a:fillRect/>
            </a:stretch>
          </p:blipFill>
          <p:spPr>
            <a:xfrm>
              <a:off x="2242054" y="7613028"/>
              <a:ext cx="1330916" cy="724611"/>
            </a:xfrm>
            <a:prstGeom prst="rect">
              <a:avLst/>
            </a:prstGeom>
          </p:spPr>
        </p:pic>
        <p:sp>
          <p:nvSpPr>
            <p:cNvPr id="24" name="object 9">
              <a:extLst>
                <a:ext uri="{FF2B5EF4-FFF2-40B4-BE49-F238E27FC236}">
                  <a16:creationId xmlns:a16="http://schemas.microsoft.com/office/drawing/2014/main" id="{F02D88F3-E5D3-8D31-7EFE-3EAF02F6057D}"/>
                </a:ext>
              </a:extLst>
            </p:cNvPr>
            <p:cNvSpPr/>
            <p:nvPr/>
          </p:nvSpPr>
          <p:spPr>
            <a:xfrm>
              <a:off x="2242054" y="7613028"/>
              <a:ext cx="1330960" cy="725170"/>
            </a:xfrm>
            <a:custGeom>
              <a:avLst/>
              <a:gdLst/>
              <a:ahLst/>
              <a:cxnLst/>
              <a:rect l="l" t="t" r="r" b="b"/>
              <a:pathLst>
                <a:path w="1330960" h="725170">
                  <a:moveTo>
                    <a:pt x="0" y="0"/>
                  </a:moveTo>
                  <a:lnTo>
                    <a:pt x="1330916" y="0"/>
                  </a:lnTo>
                  <a:lnTo>
                    <a:pt x="1330916" y="724611"/>
                  </a:lnTo>
                  <a:lnTo>
                    <a:pt x="0" y="724611"/>
                  </a:lnTo>
                  <a:lnTo>
                    <a:pt x="0" y="0"/>
                  </a:lnTo>
                  <a:close/>
                </a:path>
              </a:pathLst>
            </a:custGeom>
            <a:ln w="6350">
              <a:solidFill>
                <a:srgbClr val="373435"/>
              </a:solidFill>
            </a:ln>
          </p:spPr>
          <p:txBody>
            <a:bodyPr wrap="square" lIns="0" tIns="0" rIns="0" bIns="0" rtlCol="0"/>
            <a:lstStyle/>
            <a:p>
              <a:endParaRPr/>
            </a:p>
          </p:txBody>
        </p:sp>
        <p:pic>
          <p:nvPicPr>
            <p:cNvPr id="25" name="object 10">
              <a:extLst>
                <a:ext uri="{FF2B5EF4-FFF2-40B4-BE49-F238E27FC236}">
                  <a16:creationId xmlns:a16="http://schemas.microsoft.com/office/drawing/2014/main" id="{5F757470-9E7D-654F-48E5-B149F96097E9}"/>
                </a:ext>
              </a:extLst>
            </p:cNvPr>
            <p:cNvPicPr/>
            <p:nvPr/>
          </p:nvPicPr>
          <p:blipFill>
            <a:blip r:embed="rId10" cstate="print"/>
            <a:stretch>
              <a:fillRect/>
            </a:stretch>
          </p:blipFill>
          <p:spPr>
            <a:xfrm>
              <a:off x="2432188" y="7646583"/>
              <a:ext cx="940528" cy="657508"/>
            </a:xfrm>
            <a:prstGeom prst="rect">
              <a:avLst/>
            </a:prstGeom>
          </p:spPr>
        </p:pic>
      </p:grpSp>
      <p:pic>
        <p:nvPicPr>
          <p:cNvPr id="26" name="Picture 8">
            <a:extLst>
              <a:ext uri="{FF2B5EF4-FFF2-40B4-BE49-F238E27FC236}">
                <a16:creationId xmlns:a16="http://schemas.microsoft.com/office/drawing/2014/main" id="{A1DF25A3-B759-8C62-C622-F955498F0FC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303991" y="5608097"/>
            <a:ext cx="1173320" cy="1037681"/>
          </a:xfrm>
          <a:prstGeom prst="rect">
            <a:avLst/>
          </a:prstGeom>
          <a:noFill/>
          <a:extLst>
            <a:ext uri="{909E8E84-426E-40DD-AFC4-6F175D3DCCD1}">
              <a14:hiddenFill xmlns:a14="http://schemas.microsoft.com/office/drawing/2010/main">
                <a:solidFill>
                  <a:srgbClr val="FFFFFF"/>
                </a:solidFill>
              </a14:hiddenFill>
            </a:ext>
          </a:extLst>
        </p:spPr>
      </p:pic>
      <p:grpSp>
        <p:nvGrpSpPr>
          <p:cNvPr id="27" name="object 11">
            <a:extLst>
              <a:ext uri="{FF2B5EF4-FFF2-40B4-BE49-F238E27FC236}">
                <a16:creationId xmlns:a16="http://schemas.microsoft.com/office/drawing/2014/main" id="{7193AFE8-D894-B005-4157-C432A4F7BE0F}"/>
              </a:ext>
            </a:extLst>
          </p:cNvPr>
          <p:cNvGrpSpPr/>
          <p:nvPr/>
        </p:nvGrpSpPr>
        <p:grpSpPr>
          <a:xfrm>
            <a:off x="8563316" y="2929947"/>
            <a:ext cx="1306191" cy="740365"/>
            <a:chOff x="5728823" y="7609853"/>
            <a:chExt cx="1337310" cy="731520"/>
          </a:xfrm>
        </p:grpSpPr>
        <p:sp>
          <p:nvSpPr>
            <p:cNvPr id="28" name="object 12">
              <a:extLst>
                <a:ext uri="{FF2B5EF4-FFF2-40B4-BE49-F238E27FC236}">
                  <a16:creationId xmlns:a16="http://schemas.microsoft.com/office/drawing/2014/main" id="{90708130-D6E5-C719-8F74-92D57BC1FD23}"/>
                </a:ext>
              </a:extLst>
            </p:cNvPr>
            <p:cNvSpPr/>
            <p:nvPr/>
          </p:nvSpPr>
          <p:spPr>
            <a:xfrm>
              <a:off x="5731998" y="7613028"/>
              <a:ext cx="1330960" cy="725170"/>
            </a:xfrm>
            <a:custGeom>
              <a:avLst/>
              <a:gdLst/>
              <a:ahLst/>
              <a:cxnLst/>
              <a:rect l="l" t="t" r="r" b="b"/>
              <a:pathLst>
                <a:path w="1330959" h="725170">
                  <a:moveTo>
                    <a:pt x="1330916" y="0"/>
                  </a:moveTo>
                  <a:lnTo>
                    <a:pt x="0" y="0"/>
                  </a:lnTo>
                  <a:lnTo>
                    <a:pt x="0" y="724611"/>
                  </a:lnTo>
                  <a:lnTo>
                    <a:pt x="1330916" y="724611"/>
                  </a:lnTo>
                  <a:lnTo>
                    <a:pt x="1330916" y="0"/>
                  </a:lnTo>
                  <a:close/>
                </a:path>
              </a:pathLst>
            </a:custGeom>
            <a:solidFill>
              <a:srgbClr val="315A84"/>
            </a:solidFill>
          </p:spPr>
          <p:txBody>
            <a:bodyPr wrap="square" lIns="0" tIns="0" rIns="0" bIns="0" rtlCol="0"/>
            <a:lstStyle/>
            <a:p>
              <a:endParaRPr/>
            </a:p>
          </p:txBody>
        </p:sp>
        <p:sp>
          <p:nvSpPr>
            <p:cNvPr id="29" name="object 13">
              <a:extLst>
                <a:ext uri="{FF2B5EF4-FFF2-40B4-BE49-F238E27FC236}">
                  <a16:creationId xmlns:a16="http://schemas.microsoft.com/office/drawing/2014/main" id="{1749D37C-D954-39BD-A405-9E88BBF68D40}"/>
                </a:ext>
              </a:extLst>
            </p:cNvPr>
            <p:cNvSpPr/>
            <p:nvPr/>
          </p:nvSpPr>
          <p:spPr>
            <a:xfrm>
              <a:off x="5731998" y="7613028"/>
              <a:ext cx="1330960" cy="725170"/>
            </a:xfrm>
            <a:custGeom>
              <a:avLst/>
              <a:gdLst/>
              <a:ahLst/>
              <a:cxnLst/>
              <a:rect l="l" t="t" r="r" b="b"/>
              <a:pathLst>
                <a:path w="1330959" h="725170">
                  <a:moveTo>
                    <a:pt x="0" y="0"/>
                  </a:moveTo>
                  <a:lnTo>
                    <a:pt x="1330916" y="0"/>
                  </a:lnTo>
                  <a:lnTo>
                    <a:pt x="1330916" y="724611"/>
                  </a:lnTo>
                  <a:lnTo>
                    <a:pt x="0" y="724611"/>
                  </a:lnTo>
                  <a:lnTo>
                    <a:pt x="0" y="0"/>
                  </a:lnTo>
                  <a:close/>
                </a:path>
              </a:pathLst>
            </a:custGeom>
            <a:ln w="6350">
              <a:solidFill>
                <a:srgbClr val="373435"/>
              </a:solidFill>
            </a:ln>
          </p:spPr>
          <p:txBody>
            <a:bodyPr wrap="square" lIns="0" tIns="0" rIns="0" bIns="0" rtlCol="0"/>
            <a:lstStyle/>
            <a:p>
              <a:endParaRPr/>
            </a:p>
          </p:txBody>
        </p:sp>
        <p:pic>
          <p:nvPicPr>
            <p:cNvPr id="30" name="object 14">
              <a:extLst>
                <a:ext uri="{FF2B5EF4-FFF2-40B4-BE49-F238E27FC236}">
                  <a16:creationId xmlns:a16="http://schemas.microsoft.com/office/drawing/2014/main" id="{6292DAE9-F353-6C53-439D-60DF6A83490E}"/>
                </a:ext>
              </a:extLst>
            </p:cNvPr>
            <p:cNvPicPr/>
            <p:nvPr/>
          </p:nvPicPr>
          <p:blipFill>
            <a:blip r:embed="rId12" cstate="print"/>
            <a:stretch>
              <a:fillRect/>
            </a:stretch>
          </p:blipFill>
          <p:spPr>
            <a:xfrm>
              <a:off x="5819076" y="7628936"/>
              <a:ext cx="1156765" cy="692791"/>
            </a:xfrm>
            <a:prstGeom prst="rect">
              <a:avLst/>
            </a:prstGeom>
          </p:spPr>
        </p:pic>
      </p:grpSp>
      <p:pic>
        <p:nvPicPr>
          <p:cNvPr id="31" name="Picture 2">
            <a:extLst>
              <a:ext uri="{FF2B5EF4-FFF2-40B4-BE49-F238E27FC236}">
                <a16:creationId xmlns:a16="http://schemas.microsoft.com/office/drawing/2014/main" id="{642218F0-1DCB-726D-3A85-BB47CCD5992A}"/>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204655" y="3181090"/>
            <a:ext cx="1723120" cy="522292"/>
          </a:xfrm>
          <a:prstGeom prst="rect">
            <a:avLst/>
          </a:prstGeom>
          <a:noFill/>
          <a:extLst>
            <a:ext uri="{909E8E84-426E-40DD-AFC4-6F175D3DCCD1}">
              <a14:hiddenFill xmlns:a14="http://schemas.microsoft.com/office/drawing/2010/main">
                <a:solidFill>
                  <a:srgbClr val="FFFFFF"/>
                </a:solidFill>
              </a14:hiddenFill>
            </a:ext>
          </a:extLst>
        </p:spPr>
      </p:pic>
      <p:grpSp>
        <p:nvGrpSpPr>
          <p:cNvPr id="32" name="object 27">
            <a:extLst>
              <a:ext uri="{FF2B5EF4-FFF2-40B4-BE49-F238E27FC236}">
                <a16:creationId xmlns:a16="http://schemas.microsoft.com/office/drawing/2014/main" id="{FCF3CF2A-442C-A538-F22C-15362C064A0D}"/>
              </a:ext>
            </a:extLst>
          </p:cNvPr>
          <p:cNvGrpSpPr/>
          <p:nvPr/>
        </p:nvGrpSpPr>
        <p:grpSpPr>
          <a:xfrm>
            <a:off x="3745658" y="5286612"/>
            <a:ext cx="1060936" cy="1180325"/>
            <a:chOff x="3983850" y="6751328"/>
            <a:chExt cx="1337310" cy="731520"/>
          </a:xfrm>
        </p:grpSpPr>
        <p:sp>
          <p:nvSpPr>
            <p:cNvPr id="33" name="object 28">
              <a:extLst>
                <a:ext uri="{FF2B5EF4-FFF2-40B4-BE49-F238E27FC236}">
                  <a16:creationId xmlns:a16="http://schemas.microsoft.com/office/drawing/2014/main" id="{9E88876F-6012-3881-C484-FD60EAD290D9}"/>
                </a:ext>
              </a:extLst>
            </p:cNvPr>
            <p:cNvSpPr/>
            <p:nvPr/>
          </p:nvSpPr>
          <p:spPr>
            <a:xfrm>
              <a:off x="3987025" y="6754503"/>
              <a:ext cx="1330960" cy="725170"/>
            </a:xfrm>
            <a:custGeom>
              <a:avLst/>
              <a:gdLst/>
              <a:ahLst/>
              <a:cxnLst/>
              <a:rect l="l" t="t" r="r" b="b"/>
              <a:pathLst>
                <a:path w="1330960" h="725170">
                  <a:moveTo>
                    <a:pt x="1330916" y="0"/>
                  </a:moveTo>
                  <a:lnTo>
                    <a:pt x="0" y="0"/>
                  </a:lnTo>
                  <a:lnTo>
                    <a:pt x="0" y="724608"/>
                  </a:lnTo>
                  <a:lnTo>
                    <a:pt x="1330916" y="724608"/>
                  </a:lnTo>
                  <a:lnTo>
                    <a:pt x="1330916" y="0"/>
                  </a:lnTo>
                  <a:close/>
                </a:path>
              </a:pathLst>
            </a:custGeom>
            <a:solidFill>
              <a:srgbClr val="000000"/>
            </a:solidFill>
          </p:spPr>
          <p:txBody>
            <a:bodyPr wrap="square" lIns="0" tIns="0" rIns="0" bIns="0" rtlCol="0"/>
            <a:lstStyle/>
            <a:p>
              <a:endParaRPr/>
            </a:p>
          </p:txBody>
        </p:sp>
        <p:sp>
          <p:nvSpPr>
            <p:cNvPr id="34" name="object 29">
              <a:extLst>
                <a:ext uri="{FF2B5EF4-FFF2-40B4-BE49-F238E27FC236}">
                  <a16:creationId xmlns:a16="http://schemas.microsoft.com/office/drawing/2014/main" id="{D68DAC5B-BA13-EA3F-B63B-3935EDD4C20D}"/>
                </a:ext>
              </a:extLst>
            </p:cNvPr>
            <p:cNvSpPr/>
            <p:nvPr/>
          </p:nvSpPr>
          <p:spPr>
            <a:xfrm>
              <a:off x="3987025" y="6754503"/>
              <a:ext cx="1330960" cy="725170"/>
            </a:xfrm>
            <a:custGeom>
              <a:avLst/>
              <a:gdLst/>
              <a:ahLst/>
              <a:cxnLst/>
              <a:rect l="l" t="t" r="r" b="b"/>
              <a:pathLst>
                <a:path w="1330960" h="725170">
                  <a:moveTo>
                    <a:pt x="0" y="0"/>
                  </a:moveTo>
                  <a:lnTo>
                    <a:pt x="1330916" y="0"/>
                  </a:lnTo>
                  <a:lnTo>
                    <a:pt x="1330916" y="724608"/>
                  </a:lnTo>
                  <a:lnTo>
                    <a:pt x="0" y="724608"/>
                  </a:lnTo>
                  <a:lnTo>
                    <a:pt x="0" y="0"/>
                  </a:lnTo>
                  <a:close/>
                </a:path>
              </a:pathLst>
            </a:custGeom>
            <a:ln w="6350">
              <a:solidFill>
                <a:srgbClr val="373435"/>
              </a:solidFill>
            </a:ln>
          </p:spPr>
          <p:txBody>
            <a:bodyPr wrap="square" lIns="0" tIns="0" rIns="0" bIns="0" rtlCol="0"/>
            <a:lstStyle/>
            <a:p>
              <a:endParaRPr/>
            </a:p>
          </p:txBody>
        </p:sp>
        <p:pic>
          <p:nvPicPr>
            <p:cNvPr id="35" name="object 30">
              <a:extLst>
                <a:ext uri="{FF2B5EF4-FFF2-40B4-BE49-F238E27FC236}">
                  <a16:creationId xmlns:a16="http://schemas.microsoft.com/office/drawing/2014/main" id="{5008398D-5A57-A917-A231-2B57B1504E8B}"/>
                </a:ext>
              </a:extLst>
            </p:cNvPr>
            <p:cNvPicPr/>
            <p:nvPr/>
          </p:nvPicPr>
          <p:blipFill>
            <a:blip r:embed="rId14" cstate="print"/>
            <a:stretch>
              <a:fillRect/>
            </a:stretch>
          </p:blipFill>
          <p:spPr>
            <a:xfrm>
              <a:off x="4053183" y="6954703"/>
              <a:ext cx="1198600" cy="324208"/>
            </a:xfrm>
            <a:prstGeom prst="rect">
              <a:avLst/>
            </a:prstGeom>
          </p:spPr>
        </p:pic>
      </p:grpSp>
      <p:pic>
        <p:nvPicPr>
          <p:cNvPr id="36" name="Picture 4">
            <a:extLst>
              <a:ext uri="{FF2B5EF4-FFF2-40B4-BE49-F238E27FC236}">
                <a16:creationId xmlns:a16="http://schemas.microsoft.com/office/drawing/2014/main" id="{6C36EFE6-7671-A3F6-D605-5E418946952B}"/>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30485" y="4237204"/>
            <a:ext cx="2047015" cy="909784"/>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6">
            <a:extLst>
              <a:ext uri="{FF2B5EF4-FFF2-40B4-BE49-F238E27FC236}">
                <a16:creationId xmlns:a16="http://schemas.microsoft.com/office/drawing/2014/main" id="{D3C8400C-6B6E-9C27-80D6-16DC99F35FE4}"/>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35548" y="5479913"/>
            <a:ext cx="1768653" cy="815785"/>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8">
            <a:extLst>
              <a:ext uri="{FF2B5EF4-FFF2-40B4-BE49-F238E27FC236}">
                <a16:creationId xmlns:a16="http://schemas.microsoft.com/office/drawing/2014/main" id="{786E52B3-3448-7A0B-ABC3-6010A2787DE4}"/>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619794" y="4036618"/>
            <a:ext cx="1169723" cy="784325"/>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10">
            <a:extLst>
              <a:ext uri="{FF2B5EF4-FFF2-40B4-BE49-F238E27FC236}">
                <a16:creationId xmlns:a16="http://schemas.microsoft.com/office/drawing/2014/main" id="{724E1451-BECD-979A-CFF2-2CA734AFD7DE}"/>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6387734" y="3992264"/>
            <a:ext cx="1132798" cy="735063"/>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12">
            <a:extLst>
              <a:ext uri="{FF2B5EF4-FFF2-40B4-BE49-F238E27FC236}">
                <a16:creationId xmlns:a16="http://schemas.microsoft.com/office/drawing/2014/main" id="{063ECFCD-4170-F6FC-2B46-7464AE48DAF8}"/>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8651469" y="5532002"/>
            <a:ext cx="1397371" cy="1092948"/>
          </a:xfrm>
          <a:prstGeom prst="rect">
            <a:avLst/>
          </a:prstGeom>
          <a:noFill/>
          <a:extLst>
            <a:ext uri="{909E8E84-426E-40DD-AFC4-6F175D3DCCD1}">
              <a14:hiddenFill xmlns:a14="http://schemas.microsoft.com/office/drawing/2010/main">
                <a:solidFill>
                  <a:srgbClr val="FFFFFF"/>
                </a:solidFill>
              </a14:hiddenFill>
            </a:ext>
          </a:extLst>
        </p:spPr>
      </p:pic>
      <p:pic>
        <p:nvPicPr>
          <p:cNvPr id="41" name="Picture 2">
            <a:extLst>
              <a:ext uri="{FF2B5EF4-FFF2-40B4-BE49-F238E27FC236}">
                <a16:creationId xmlns:a16="http://schemas.microsoft.com/office/drawing/2014/main" id="{B8A04878-BB86-FAA7-1653-460D70F717F7}"/>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5204655" y="5202286"/>
            <a:ext cx="1351680" cy="771712"/>
          </a:xfrm>
          <a:prstGeom prst="rect">
            <a:avLst/>
          </a:prstGeom>
          <a:noFill/>
          <a:extLst>
            <a:ext uri="{909E8E84-426E-40DD-AFC4-6F175D3DCCD1}">
              <a14:hiddenFill xmlns:a14="http://schemas.microsoft.com/office/drawing/2010/main">
                <a:solidFill>
                  <a:srgbClr val="FFFFFF"/>
                </a:solidFill>
              </a14:hiddenFill>
            </a:ext>
          </a:extLst>
        </p:spPr>
      </p:pic>
      <p:pic>
        <p:nvPicPr>
          <p:cNvPr id="42" name="Picture 4">
            <a:extLst>
              <a:ext uri="{FF2B5EF4-FFF2-40B4-BE49-F238E27FC236}">
                <a16:creationId xmlns:a16="http://schemas.microsoft.com/office/drawing/2014/main" id="{1DE3DD6F-A368-A1E5-AC5F-D43D3F26FA59}"/>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10746000" y="5178583"/>
            <a:ext cx="1169723" cy="1288354"/>
          </a:xfrm>
          <a:prstGeom prst="rect">
            <a:avLst/>
          </a:prstGeom>
          <a:noFill/>
          <a:extLst>
            <a:ext uri="{909E8E84-426E-40DD-AFC4-6F175D3DCCD1}">
              <a14:hiddenFill xmlns:a14="http://schemas.microsoft.com/office/drawing/2010/main">
                <a:solidFill>
                  <a:srgbClr val="FFFFFF"/>
                </a:solidFill>
              </a14:hiddenFill>
            </a:ext>
          </a:extLst>
        </p:spPr>
      </p:pic>
      <p:pic>
        <p:nvPicPr>
          <p:cNvPr id="43" name="Picture 6">
            <a:extLst>
              <a:ext uri="{FF2B5EF4-FFF2-40B4-BE49-F238E27FC236}">
                <a16:creationId xmlns:a16="http://schemas.microsoft.com/office/drawing/2014/main" id="{250E1B30-51B5-92CE-09A9-E2D93FC51B9C}"/>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059780" y="5274952"/>
            <a:ext cx="1169723" cy="8519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96083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D7DDAD-9DBA-9D88-8060-F4655BDF67EC}"/>
            </a:ext>
          </a:extLst>
        </p:cNvPr>
        <p:cNvGrpSpPr/>
        <p:nvPr/>
      </p:nvGrpSpPr>
      <p:grpSpPr>
        <a:xfrm>
          <a:off x="0" y="0"/>
          <a:ext cx="0" cy="0"/>
          <a:chOff x="0" y="0"/>
          <a:chExt cx="0" cy="0"/>
        </a:xfrm>
      </p:grpSpPr>
      <p:pic>
        <p:nvPicPr>
          <p:cNvPr id="1026" name="Picture 2" descr="Asian Food Icons Images – Browse 216,211 Stock Photos, Vectors, and Video |  Adobe Stock">
            <a:extLst>
              <a:ext uri="{FF2B5EF4-FFF2-40B4-BE49-F238E27FC236}">
                <a16:creationId xmlns:a16="http://schemas.microsoft.com/office/drawing/2014/main" id="{51A0520D-8904-59BF-5E94-22C8C5C4C67D}"/>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a:off x="0" y="-1"/>
            <a:ext cx="12192000" cy="684730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DA54D055-CF3A-7092-D0EA-1B6B1FE96E09}"/>
              </a:ext>
            </a:extLst>
          </p:cNvPr>
          <p:cNvSpPr txBox="1"/>
          <p:nvPr/>
        </p:nvSpPr>
        <p:spPr>
          <a:xfrm>
            <a:off x="3527686" y="461279"/>
            <a:ext cx="8664314" cy="830997"/>
          </a:xfrm>
          <a:prstGeom prst="rect">
            <a:avLst/>
          </a:prstGeom>
          <a:noFill/>
        </p:spPr>
        <p:txBody>
          <a:bodyPr wrap="square" rtlCol="0">
            <a:spAutoFit/>
          </a:bodyPr>
          <a:lstStyle/>
          <a:p>
            <a:r>
              <a:rPr lang="en-US" sz="4800" dirty="0"/>
              <a:t>Institutional Sales</a:t>
            </a:r>
          </a:p>
        </p:txBody>
      </p:sp>
      <p:sp>
        <p:nvSpPr>
          <p:cNvPr id="3" name="TextBox 2">
            <a:extLst>
              <a:ext uri="{FF2B5EF4-FFF2-40B4-BE49-F238E27FC236}">
                <a16:creationId xmlns:a16="http://schemas.microsoft.com/office/drawing/2014/main" id="{EE688C18-BFE0-F75A-0C96-CE998F2D5471}"/>
              </a:ext>
            </a:extLst>
          </p:cNvPr>
          <p:cNvSpPr txBox="1"/>
          <p:nvPr/>
        </p:nvSpPr>
        <p:spPr>
          <a:xfrm>
            <a:off x="3062036" y="1248730"/>
            <a:ext cx="6685613" cy="923330"/>
          </a:xfrm>
          <a:prstGeom prst="rect">
            <a:avLst/>
          </a:prstGeom>
          <a:noFill/>
        </p:spPr>
        <p:txBody>
          <a:bodyPr wrap="square" rtlCol="0">
            <a:spAutoFit/>
          </a:bodyPr>
          <a:lstStyle/>
          <a:p>
            <a:r>
              <a:rPr lang="en-US" b="1" dirty="0"/>
              <a:t>Exploring the landscape of institutional Demand and Export</a:t>
            </a:r>
          </a:p>
          <a:p>
            <a:endParaRPr lang="en-US" dirty="0"/>
          </a:p>
          <a:p>
            <a:r>
              <a:rPr lang="en-US" dirty="0"/>
              <a:t>Institutional sales represents a significant revenue stream.</a:t>
            </a:r>
          </a:p>
        </p:txBody>
      </p:sp>
      <p:sp>
        <p:nvSpPr>
          <p:cNvPr id="4" name="TextBox 3">
            <a:extLst>
              <a:ext uri="{FF2B5EF4-FFF2-40B4-BE49-F238E27FC236}">
                <a16:creationId xmlns:a16="http://schemas.microsoft.com/office/drawing/2014/main" id="{3EA14A2B-CC36-CF8E-D8D1-1DE8AD227DF0}"/>
              </a:ext>
            </a:extLst>
          </p:cNvPr>
          <p:cNvSpPr txBox="1"/>
          <p:nvPr/>
        </p:nvSpPr>
        <p:spPr>
          <a:xfrm>
            <a:off x="2145446" y="5037032"/>
            <a:ext cx="8319541" cy="1200329"/>
          </a:xfrm>
          <a:prstGeom prst="rect">
            <a:avLst/>
          </a:prstGeom>
          <a:noFill/>
        </p:spPr>
        <p:txBody>
          <a:bodyPr wrap="square" rtlCol="0">
            <a:spAutoFit/>
          </a:bodyPr>
          <a:lstStyle/>
          <a:p>
            <a:r>
              <a:rPr lang="en-US" b="1" dirty="0"/>
              <a:t>Sales Strategy</a:t>
            </a:r>
          </a:p>
          <a:p>
            <a:endParaRPr lang="en-US" dirty="0"/>
          </a:p>
          <a:p>
            <a:r>
              <a:rPr lang="en-US" dirty="0"/>
              <a:t>Tailored sales approach geared towards budling long term partnership with organizations, ensuring alignment with the procurement strategies</a:t>
            </a:r>
          </a:p>
        </p:txBody>
      </p:sp>
      <p:pic>
        <p:nvPicPr>
          <p:cNvPr id="2050" name="Picture 2" descr="Government - Free architecture and city icons">
            <a:extLst>
              <a:ext uri="{FF2B5EF4-FFF2-40B4-BE49-F238E27FC236}">
                <a16:creationId xmlns:a16="http://schemas.microsoft.com/office/drawing/2014/main" id="{21928B3F-E30E-5353-A40C-2477A9F6A3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23148" y="2355209"/>
            <a:ext cx="2158584" cy="2158584"/>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descr="Export Icons &amp; Symbols">
            <a:extLst>
              <a:ext uri="{FF2B5EF4-FFF2-40B4-BE49-F238E27FC236}">
                <a16:creationId xmlns:a16="http://schemas.microsoft.com/office/drawing/2014/main" id="{5CE53F59-AD6C-9910-58AE-03048A9987E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120328" y="2479908"/>
            <a:ext cx="2033885" cy="20338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C5585B67-82FF-C13F-B751-ECE58061EC77}"/>
              </a:ext>
            </a:extLst>
          </p:cNvPr>
          <p:cNvSpPr txBox="1"/>
          <p:nvPr/>
        </p:nvSpPr>
        <p:spPr>
          <a:xfrm>
            <a:off x="2493364" y="4565295"/>
            <a:ext cx="2818151" cy="369332"/>
          </a:xfrm>
          <a:prstGeom prst="rect">
            <a:avLst/>
          </a:prstGeom>
          <a:solidFill>
            <a:schemeClr val="accent2">
              <a:lumMod val="40000"/>
              <a:lumOff val="60000"/>
            </a:schemeClr>
          </a:solidFill>
        </p:spPr>
        <p:txBody>
          <a:bodyPr wrap="square" rtlCol="0">
            <a:spAutoFit/>
          </a:bodyPr>
          <a:lstStyle/>
          <a:p>
            <a:r>
              <a:rPr lang="en-US" dirty="0"/>
              <a:t>Government Institutes</a:t>
            </a:r>
          </a:p>
        </p:txBody>
      </p:sp>
      <p:sp>
        <p:nvSpPr>
          <p:cNvPr id="6" name="TextBox 5">
            <a:extLst>
              <a:ext uri="{FF2B5EF4-FFF2-40B4-BE49-F238E27FC236}">
                <a16:creationId xmlns:a16="http://schemas.microsoft.com/office/drawing/2014/main" id="{8BE72782-585C-A3B2-8AB9-A460295AE04C}"/>
              </a:ext>
            </a:extLst>
          </p:cNvPr>
          <p:cNvSpPr txBox="1"/>
          <p:nvPr/>
        </p:nvSpPr>
        <p:spPr>
          <a:xfrm>
            <a:off x="6728194" y="4529217"/>
            <a:ext cx="2818151" cy="369332"/>
          </a:xfrm>
          <a:prstGeom prst="rect">
            <a:avLst/>
          </a:prstGeom>
          <a:solidFill>
            <a:schemeClr val="accent2">
              <a:lumMod val="40000"/>
              <a:lumOff val="60000"/>
            </a:schemeClr>
          </a:solidFill>
        </p:spPr>
        <p:txBody>
          <a:bodyPr wrap="square" rtlCol="0">
            <a:spAutoFit/>
          </a:bodyPr>
          <a:lstStyle/>
          <a:p>
            <a:pPr algn="ctr"/>
            <a:r>
              <a:rPr lang="en-US" dirty="0"/>
              <a:t>Export</a:t>
            </a:r>
          </a:p>
        </p:txBody>
      </p:sp>
      <p:pic>
        <p:nvPicPr>
          <p:cNvPr id="7" name="Picture 6">
            <a:extLst>
              <a:ext uri="{FF2B5EF4-FFF2-40B4-BE49-F238E27FC236}">
                <a16:creationId xmlns:a16="http://schemas.microsoft.com/office/drawing/2014/main" id="{38D44586-863B-A74E-FAFB-8B9D279AA8F1}"/>
              </a:ext>
            </a:extLst>
          </p:cNvPr>
          <p:cNvPicPr>
            <a:picLocks noChangeAspect="1"/>
          </p:cNvPicPr>
          <p:nvPr/>
        </p:nvPicPr>
        <p:blipFill>
          <a:blip r:embed="rId5"/>
          <a:stretch>
            <a:fillRect/>
          </a:stretch>
        </p:blipFill>
        <p:spPr>
          <a:xfrm>
            <a:off x="249986" y="126517"/>
            <a:ext cx="1455524" cy="1447469"/>
          </a:xfrm>
          <a:prstGeom prst="rect">
            <a:avLst/>
          </a:prstGeom>
        </p:spPr>
      </p:pic>
    </p:spTree>
    <p:extLst>
      <p:ext uri="{BB962C8B-B14F-4D97-AF65-F5344CB8AC3E}">
        <p14:creationId xmlns:p14="http://schemas.microsoft.com/office/powerpoint/2010/main" val="8747590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11B1F-EEC0-BAA3-B657-ECA31A87ED28}"/>
            </a:ext>
          </a:extLst>
        </p:cNvPr>
        <p:cNvGrpSpPr/>
        <p:nvPr/>
      </p:nvGrpSpPr>
      <p:grpSpPr>
        <a:xfrm>
          <a:off x="0" y="0"/>
          <a:ext cx="0" cy="0"/>
          <a:chOff x="0" y="0"/>
          <a:chExt cx="0" cy="0"/>
        </a:xfrm>
      </p:grpSpPr>
      <p:pic>
        <p:nvPicPr>
          <p:cNvPr id="1026" name="Picture 2" descr="Asian Food Icons Images – Browse 216,211 Stock Photos, Vectors, and Video |  Adobe Stock">
            <a:extLst>
              <a:ext uri="{FF2B5EF4-FFF2-40B4-BE49-F238E27FC236}">
                <a16:creationId xmlns:a16="http://schemas.microsoft.com/office/drawing/2014/main" id="{727ED471-D9FF-5FA7-977E-085962D40905}"/>
              </a:ext>
            </a:extLst>
          </p:cNvPr>
          <p:cNvPicPr>
            <a:picLocks noChangeAspect="1" noChangeArrowheads="1"/>
          </p:cNvPicPr>
          <p:nvPr/>
        </p:nvPicPr>
        <p:blipFill>
          <a:blip r:embed="rId2">
            <a:alphaModFix amt="20000"/>
            <a:extLst>
              <a:ext uri="{28A0092B-C50C-407E-A947-70E740481C1C}">
                <a14:useLocalDpi xmlns:a14="http://schemas.microsoft.com/office/drawing/2010/main" val="0"/>
              </a:ext>
            </a:extLst>
          </a:blip>
          <a:srcRect/>
          <a:stretch>
            <a:fillRect/>
          </a:stretch>
        </p:blipFill>
        <p:spPr bwMode="auto">
          <a:xfrm>
            <a:off x="0" y="-1"/>
            <a:ext cx="12192000" cy="6847301"/>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descr="How To Write A Thank You Note In Five Easy Steps">
            <a:extLst>
              <a:ext uri="{FF2B5EF4-FFF2-40B4-BE49-F238E27FC236}">
                <a16:creationId xmlns:a16="http://schemas.microsoft.com/office/drawing/2014/main" id="{1400E1A5-150D-E66B-717F-34E6D977C36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5564" y="4427736"/>
            <a:ext cx="5516436" cy="241956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1FA0450C-17F8-4F4E-F4AE-2D7D48B3FF53}"/>
              </a:ext>
            </a:extLst>
          </p:cNvPr>
          <p:cNvPicPr>
            <a:picLocks noChangeAspect="1"/>
          </p:cNvPicPr>
          <p:nvPr/>
        </p:nvPicPr>
        <p:blipFill>
          <a:blip r:embed="rId4"/>
          <a:stretch>
            <a:fillRect/>
          </a:stretch>
        </p:blipFill>
        <p:spPr>
          <a:xfrm>
            <a:off x="249986" y="126517"/>
            <a:ext cx="1455524" cy="1447469"/>
          </a:xfrm>
          <a:prstGeom prst="rect">
            <a:avLst/>
          </a:prstGeom>
        </p:spPr>
      </p:pic>
      <p:sp>
        <p:nvSpPr>
          <p:cNvPr id="4" name="TextBox 3">
            <a:extLst>
              <a:ext uri="{FF2B5EF4-FFF2-40B4-BE49-F238E27FC236}">
                <a16:creationId xmlns:a16="http://schemas.microsoft.com/office/drawing/2014/main" id="{EB587C10-0D42-F19E-4FEC-E3BCBD244C3B}"/>
              </a:ext>
            </a:extLst>
          </p:cNvPr>
          <p:cNvSpPr txBox="1"/>
          <p:nvPr/>
        </p:nvSpPr>
        <p:spPr>
          <a:xfrm>
            <a:off x="1822727" y="645160"/>
            <a:ext cx="9705673" cy="3570208"/>
          </a:xfrm>
          <a:prstGeom prst="rect">
            <a:avLst/>
          </a:prstGeom>
          <a:noFill/>
        </p:spPr>
        <p:txBody>
          <a:bodyPr wrap="square">
            <a:spAutoFit/>
          </a:bodyPr>
          <a:lstStyle/>
          <a:p>
            <a:r>
              <a:rPr lang="en-US" sz="3200" dirty="0">
                <a:latin typeface="Tahoma" panose="020B0604030504040204" pitchFamily="34" charset="0"/>
                <a:ea typeface="Tahoma" panose="020B0604030504040204" pitchFamily="34" charset="0"/>
                <a:cs typeface="Tahoma" panose="020B0604030504040204" pitchFamily="34" charset="0"/>
              </a:rPr>
              <a:t>Marketed By - </a:t>
            </a:r>
          </a:p>
          <a:p>
            <a:r>
              <a:rPr lang="en-US" sz="5400" dirty="0">
                <a:latin typeface="Tahoma" panose="020B0604030504040204" pitchFamily="34" charset="0"/>
                <a:ea typeface="Tahoma" panose="020B0604030504040204" pitchFamily="34" charset="0"/>
                <a:cs typeface="Tahoma" panose="020B0604030504040204" pitchFamily="34" charset="0"/>
              </a:rPr>
              <a:t>RAKSSHITA FOODS PVT LTD</a:t>
            </a:r>
          </a:p>
          <a:p>
            <a:endParaRPr lang="en-US" sz="5400" dirty="0">
              <a:latin typeface="Tahoma" panose="020B0604030504040204" pitchFamily="34" charset="0"/>
              <a:ea typeface="Tahoma" panose="020B0604030504040204" pitchFamily="34" charset="0"/>
              <a:cs typeface="Tahoma" panose="020B0604030504040204" pitchFamily="34" charset="0"/>
            </a:endParaRPr>
          </a:p>
          <a:p>
            <a:r>
              <a:rPr lang="en-US" sz="3200" dirty="0">
                <a:latin typeface="Tahoma" panose="020B0604030504040204" pitchFamily="34" charset="0"/>
                <a:ea typeface="Tahoma" panose="020B0604030504040204" pitchFamily="34" charset="0"/>
                <a:cs typeface="Tahoma" panose="020B0604030504040204" pitchFamily="34" charset="0"/>
              </a:rPr>
              <a:t>Manufactured By – </a:t>
            </a:r>
          </a:p>
          <a:p>
            <a:r>
              <a:rPr lang="en-US" sz="5400" dirty="0">
                <a:latin typeface="Tahoma" panose="020B0604030504040204" pitchFamily="34" charset="0"/>
                <a:ea typeface="Tahoma" panose="020B0604030504040204" pitchFamily="34" charset="0"/>
                <a:cs typeface="Tahoma" panose="020B0604030504040204" pitchFamily="34" charset="0"/>
              </a:rPr>
              <a:t>Om Sai </a:t>
            </a:r>
            <a:r>
              <a:rPr lang="en-US" sz="5400" dirty="0" err="1">
                <a:latin typeface="Tahoma" panose="020B0604030504040204" pitchFamily="34" charset="0"/>
                <a:ea typeface="Tahoma" panose="020B0604030504040204" pitchFamily="34" charset="0"/>
                <a:cs typeface="Tahoma" panose="020B0604030504040204" pitchFamily="34" charset="0"/>
              </a:rPr>
              <a:t>Annapurrnaa</a:t>
            </a:r>
            <a:r>
              <a:rPr lang="en-US" sz="5400" dirty="0">
                <a:latin typeface="Tahoma" panose="020B0604030504040204" pitchFamily="34" charset="0"/>
                <a:ea typeface="Tahoma" panose="020B0604030504040204" pitchFamily="34" charset="0"/>
                <a:cs typeface="Tahoma" panose="020B0604030504040204" pitchFamily="34" charset="0"/>
              </a:rPr>
              <a:t> Bakery</a:t>
            </a:r>
          </a:p>
        </p:txBody>
      </p:sp>
    </p:spTree>
    <p:extLst>
      <p:ext uri="{BB962C8B-B14F-4D97-AF65-F5344CB8AC3E}">
        <p14:creationId xmlns:p14="http://schemas.microsoft.com/office/powerpoint/2010/main" val="5565141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708</TotalTime>
  <Words>779</Words>
  <Application>Microsoft Office PowerPoint</Application>
  <PresentationFormat>Widescreen</PresentationFormat>
  <Paragraphs>73</Paragraphs>
  <Slides>10</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Courier New</vt:lpstr>
      <vt:lpstr>Tahoma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Zia Hussain</dc:creator>
  <cp:lastModifiedBy>Rajneesh Mishra</cp:lastModifiedBy>
  <cp:revision>32</cp:revision>
  <dcterms:created xsi:type="dcterms:W3CDTF">2025-01-02T10:51:38Z</dcterms:created>
  <dcterms:modified xsi:type="dcterms:W3CDTF">2026-03-30T08:30:45Z</dcterms:modified>
</cp:coreProperties>
</file>